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0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1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2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4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15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16.xml" ContentType="application/vnd.openxmlformats-officedocument.presentationml.tag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17.xml" ContentType="application/vnd.openxmlformats-officedocument.presentationml.tag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18.xml" ContentType="application/vnd.openxmlformats-officedocument.presentationml.tags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19.xml" ContentType="application/vnd.openxmlformats-officedocument.presentationml.tags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ags/tag20.xml" ContentType="application/vnd.openxmlformats-officedocument.presentationml.tags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ags/tag21.xml" ContentType="application/vnd.openxmlformats-officedocument.presentationml.tags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97" r:id="rId3"/>
    <p:sldId id="265" r:id="rId4"/>
    <p:sldId id="298" r:id="rId5"/>
    <p:sldId id="262" r:id="rId6"/>
    <p:sldId id="264" r:id="rId7"/>
    <p:sldId id="266" r:id="rId8"/>
    <p:sldId id="267" r:id="rId9"/>
    <p:sldId id="268" r:id="rId10"/>
    <p:sldId id="269" r:id="rId11"/>
    <p:sldId id="29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0" r:id="rId20"/>
    <p:sldId id="281" r:id="rId21"/>
    <p:sldId id="282" r:id="rId22"/>
    <p:sldId id="292" r:id="rId23"/>
    <p:sldId id="293" r:id="rId24"/>
    <p:sldId id="295" r:id="rId25"/>
    <p:sldId id="294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4660"/>
  </p:normalViewPr>
  <p:slideViewPr>
    <p:cSldViewPr>
      <p:cViewPr>
        <p:scale>
          <a:sx n="56" d="100"/>
          <a:sy n="56" d="100"/>
        </p:scale>
        <p:origin x="-7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2176E-10D7-46F4-9189-BDE6404B03CC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d-ID"/>
        </a:p>
      </dgm:t>
    </dgm:pt>
    <dgm:pt modelId="{08A30D14-6F20-45C8-883E-8830D542E3A9}">
      <dgm:prSet/>
      <dgm:spPr/>
      <dgm:t>
        <a:bodyPr/>
        <a:lstStyle/>
        <a:p>
          <a:pPr rtl="0"/>
          <a:r>
            <a:rPr lang="en-US" b="1" dirty="0" smtClean="0">
              <a:solidFill>
                <a:srgbClr val="FF0000"/>
              </a:solidFill>
            </a:rPr>
            <a:t> 1. APA : </a:t>
          </a:r>
          <a:r>
            <a:rPr lang="en-US" b="1" dirty="0" err="1" smtClean="0">
              <a:solidFill>
                <a:srgbClr val="FF0000"/>
              </a:solidFill>
            </a:rPr>
            <a:t>Teori</a:t>
          </a:r>
          <a:r>
            <a:rPr lang="en-US" b="1" dirty="0" smtClean="0">
              <a:solidFill>
                <a:srgbClr val="FF0000"/>
              </a:solidFill>
            </a:rPr>
            <a:t>, </a:t>
          </a:r>
          <a:r>
            <a:rPr lang="en-US" b="1" dirty="0" err="1" smtClean="0">
              <a:solidFill>
                <a:srgbClr val="FF0000"/>
              </a:solidFill>
            </a:rPr>
            <a:t>Konsep</a:t>
          </a:r>
          <a:r>
            <a:rPr lang="en-US" b="1" dirty="0" smtClean="0">
              <a:solidFill>
                <a:srgbClr val="FF0000"/>
              </a:solidFill>
            </a:rPr>
            <a:t>, </a:t>
          </a:r>
          <a:r>
            <a:rPr lang="en-US" b="1" dirty="0" err="1" smtClean="0">
              <a:solidFill>
                <a:srgbClr val="FF0000"/>
              </a:solidFill>
            </a:rPr>
            <a:t>Ide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Dasar</a:t>
          </a:r>
          <a:endParaRPr lang="en-US" b="1" baseline="0" dirty="0">
            <a:solidFill>
              <a:srgbClr val="FF0000"/>
            </a:solidFill>
          </a:endParaRPr>
        </a:p>
      </dgm:t>
    </dgm:pt>
    <dgm:pt modelId="{8F311032-562A-4039-9A41-1DE085FF3608}" type="parTrans" cxnId="{EBE00E0A-EADD-40FC-AF60-7F246A21D1CB}">
      <dgm:prSet/>
      <dgm:spPr/>
      <dgm:t>
        <a:bodyPr/>
        <a:lstStyle/>
        <a:p>
          <a:endParaRPr lang="id-ID"/>
        </a:p>
      </dgm:t>
    </dgm:pt>
    <dgm:pt modelId="{4EEAAD25-0C0B-4A49-87CF-AB528107896D}" type="sibTrans" cxnId="{EBE00E0A-EADD-40FC-AF60-7F246A21D1CB}">
      <dgm:prSet/>
      <dgm:spPr/>
      <dgm:t>
        <a:bodyPr/>
        <a:lstStyle/>
        <a:p>
          <a:endParaRPr lang="id-ID"/>
        </a:p>
      </dgm:t>
    </dgm:pt>
    <dgm:pt modelId="{DE7D475B-46F2-4C20-8D19-E16669F6CF71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</a:rPr>
            <a:t>2. MENGAPA</a:t>
          </a:r>
          <a:r>
            <a:rPr lang="en-US" dirty="0" smtClean="0">
              <a:solidFill>
                <a:schemeClr val="bg1"/>
              </a:solidFill>
            </a:rPr>
            <a:t> :  </a:t>
          </a:r>
          <a:r>
            <a:rPr lang="en-US" dirty="0" err="1" smtClean="0">
              <a:solidFill>
                <a:schemeClr val="bg1"/>
              </a:solidFill>
            </a:rPr>
            <a:t>Argumen</a:t>
          </a:r>
          <a:r>
            <a:rPr lang="en-US" dirty="0" smtClean="0">
              <a:solidFill>
                <a:schemeClr val="bg1"/>
              </a:solidFill>
            </a:rPr>
            <a:t>, </a:t>
          </a:r>
          <a:r>
            <a:rPr lang="en-US" dirty="0" err="1" smtClean="0">
              <a:solidFill>
                <a:schemeClr val="bg1"/>
              </a:solidFill>
            </a:rPr>
            <a:t>Alasan</a:t>
          </a:r>
          <a:endParaRPr lang="en-US" baseline="0" dirty="0">
            <a:solidFill>
              <a:schemeClr val="bg1"/>
            </a:solidFill>
          </a:endParaRPr>
        </a:p>
      </dgm:t>
    </dgm:pt>
    <dgm:pt modelId="{63713B1C-7FF6-4F01-9A4B-66F221E6C798}" type="parTrans" cxnId="{1DA27E10-8108-45B9-B328-2A6B7E80C35F}">
      <dgm:prSet/>
      <dgm:spPr/>
      <dgm:t>
        <a:bodyPr/>
        <a:lstStyle/>
        <a:p>
          <a:endParaRPr lang="id-ID"/>
        </a:p>
      </dgm:t>
    </dgm:pt>
    <dgm:pt modelId="{1CA2C82F-06B6-41E9-BF4E-DB3CA4F4A9BA}" type="sibTrans" cxnId="{1DA27E10-8108-45B9-B328-2A6B7E80C35F}">
      <dgm:prSet/>
      <dgm:spPr/>
      <dgm:t>
        <a:bodyPr/>
        <a:lstStyle/>
        <a:p>
          <a:endParaRPr lang="id-ID"/>
        </a:p>
      </dgm:t>
    </dgm:pt>
    <dgm:pt modelId="{E8C3447C-5565-49C5-9F49-E0F4B3B3F7E8}">
      <dgm:prSet/>
      <dgm:spPr/>
      <dgm:t>
        <a:bodyPr/>
        <a:lstStyle/>
        <a:p>
          <a:pPr rtl="0"/>
          <a:r>
            <a:rPr lang="en-US" b="1" dirty="0" smtClean="0">
              <a:solidFill>
                <a:srgbClr val="0070C0"/>
              </a:solidFill>
            </a:rPr>
            <a:t>3.BAGAIMANA </a:t>
          </a:r>
          <a:r>
            <a:rPr lang="en-US" dirty="0" smtClean="0"/>
            <a:t>: </a:t>
          </a:r>
          <a:r>
            <a:rPr lang="en-US" dirty="0" err="1" smtClean="0"/>
            <a:t>Langkah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strategi</a:t>
          </a:r>
          <a:r>
            <a:rPr lang="en-US" dirty="0" smtClean="0"/>
            <a:t> </a:t>
          </a:r>
          <a:r>
            <a:rPr lang="en-US" dirty="0" err="1" smtClean="0"/>
            <a:t>Implementasi</a:t>
          </a:r>
          <a:r>
            <a:rPr lang="en-US" dirty="0" smtClean="0"/>
            <a:t>, </a:t>
          </a:r>
          <a:r>
            <a:rPr lang="en-US" dirty="0" err="1" smtClean="0"/>
            <a:t>Pengembangan</a:t>
          </a:r>
          <a:r>
            <a:rPr lang="en-US" dirty="0" smtClean="0"/>
            <a:t>,</a:t>
          </a:r>
          <a:endParaRPr lang="en-GB" baseline="0" dirty="0"/>
        </a:p>
      </dgm:t>
    </dgm:pt>
    <dgm:pt modelId="{23095EEE-E1D1-43AC-B235-809955C96C5B}" type="parTrans" cxnId="{581A9F08-40F3-4F6A-8D41-2A435A82EB92}">
      <dgm:prSet/>
      <dgm:spPr/>
      <dgm:t>
        <a:bodyPr/>
        <a:lstStyle/>
        <a:p>
          <a:endParaRPr lang="id-ID"/>
        </a:p>
      </dgm:t>
    </dgm:pt>
    <dgm:pt modelId="{23EE9E21-AA60-4215-A26A-4EE43C5FAE4A}" type="sibTrans" cxnId="{581A9F08-40F3-4F6A-8D41-2A435A82EB92}">
      <dgm:prSet/>
      <dgm:spPr/>
      <dgm:t>
        <a:bodyPr/>
        <a:lstStyle/>
        <a:p>
          <a:endParaRPr lang="id-ID"/>
        </a:p>
      </dgm:t>
    </dgm:pt>
    <dgm:pt modelId="{9FFB6E58-EEE1-4540-95CB-0B7FBC2B5441}" type="pres">
      <dgm:prSet presAssocID="{B892176E-10D7-46F4-9189-BDE6404B03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90AC63-03DB-460C-BFE0-E880603AAE7C}" type="pres">
      <dgm:prSet presAssocID="{08A30D14-6F20-45C8-883E-8830D542E3A9}" presName="parentText" presStyleLbl="node1" presStyleIdx="0" presStyleCnt="3" custScaleY="117282" custLinFactNeighborX="126" custLinFactNeighborY="63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AB208-CDF8-49E8-B7A9-071D840AB4A5}" type="pres">
      <dgm:prSet presAssocID="{4EEAAD25-0C0B-4A49-87CF-AB528107896D}" presName="spacer" presStyleCnt="0"/>
      <dgm:spPr/>
    </dgm:pt>
    <dgm:pt modelId="{D49BF157-AB1C-4CCE-BAC8-924EC230CC1A}" type="pres">
      <dgm:prSet presAssocID="{DE7D475B-46F2-4C20-8D19-E16669F6CF7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1D499-9181-4182-87EB-F35C1A9AA7D7}" type="pres">
      <dgm:prSet presAssocID="{1CA2C82F-06B6-41E9-BF4E-DB3CA4F4A9BA}" presName="spacer" presStyleCnt="0"/>
      <dgm:spPr/>
    </dgm:pt>
    <dgm:pt modelId="{AA446C39-546E-4C12-9BFA-78BF577D6FDC}" type="pres">
      <dgm:prSet presAssocID="{E8C3447C-5565-49C5-9F49-E0F4B3B3F7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E00E0A-EADD-40FC-AF60-7F246A21D1CB}" srcId="{B892176E-10D7-46F4-9189-BDE6404B03CC}" destId="{08A30D14-6F20-45C8-883E-8830D542E3A9}" srcOrd="0" destOrd="0" parTransId="{8F311032-562A-4039-9A41-1DE085FF3608}" sibTransId="{4EEAAD25-0C0B-4A49-87CF-AB528107896D}"/>
    <dgm:cxn modelId="{C6B0A1C9-6880-4701-A68E-1D756527FD9C}" type="presOf" srcId="{E8C3447C-5565-49C5-9F49-E0F4B3B3F7E8}" destId="{AA446C39-546E-4C12-9BFA-78BF577D6FDC}" srcOrd="0" destOrd="0" presId="urn:microsoft.com/office/officeart/2005/8/layout/vList2"/>
    <dgm:cxn modelId="{1DA27E10-8108-45B9-B328-2A6B7E80C35F}" srcId="{B892176E-10D7-46F4-9189-BDE6404B03CC}" destId="{DE7D475B-46F2-4C20-8D19-E16669F6CF71}" srcOrd="1" destOrd="0" parTransId="{63713B1C-7FF6-4F01-9A4B-66F221E6C798}" sibTransId="{1CA2C82F-06B6-41E9-BF4E-DB3CA4F4A9BA}"/>
    <dgm:cxn modelId="{19F370D4-B1C3-48F3-89C2-D3C755CD2B74}" type="presOf" srcId="{08A30D14-6F20-45C8-883E-8830D542E3A9}" destId="{1D90AC63-03DB-460C-BFE0-E880603AAE7C}" srcOrd="0" destOrd="0" presId="urn:microsoft.com/office/officeart/2005/8/layout/vList2"/>
    <dgm:cxn modelId="{0098CAC2-9065-4765-B406-A4038D6C290E}" type="presOf" srcId="{DE7D475B-46F2-4C20-8D19-E16669F6CF71}" destId="{D49BF157-AB1C-4CCE-BAC8-924EC230CC1A}" srcOrd="0" destOrd="0" presId="urn:microsoft.com/office/officeart/2005/8/layout/vList2"/>
    <dgm:cxn modelId="{6527F58D-3AD8-4F3A-B881-1FC12885DA11}" type="presOf" srcId="{B892176E-10D7-46F4-9189-BDE6404B03CC}" destId="{9FFB6E58-EEE1-4540-95CB-0B7FBC2B5441}" srcOrd="0" destOrd="0" presId="urn:microsoft.com/office/officeart/2005/8/layout/vList2"/>
    <dgm:cxn modelId="{581A9F08-40F3-4F6A-8D41-2A435A82EB92}" srcId="{B892176E-10D7-46F4-9189-BDE6404B03CC}" destId="{E8C3447C-5565-49C5-9F49-E0F4B3B3F7E8}" srcOrd="2" destOrd="0" parTransId="{23095EEE-E1D1-43AC-B235-809955C96C5B}" sibTransId="{23EE9E21-AA60-4215-A26A-4EE43C5FAE4A}"/>
    <dgm:cxn modelId="{693C4E30-20B5-4A48-B9D3-01FE919C5513}" type="presParOf" srcId="{9FFB6E58-EEE1-4540-95CB-0B7FBC2B5441}" destId="{1D90AC63-03DB-460C-BFE0-E880603AAE7C}" srcOrd="0" destOrd="0" presId="urn:microsoft.com/office/officeart/2005/8/layout/vList2"/>
    <dgm:cxn modelId="{B01FACB0-098C-4EED-BAF8-AA50162DE4FE}" type="presParOf" srcId="{9FFB6E58-EEE1-4540-95CB-0B7FBC2B5441}" destId="{20AAB208-CDF8-49E8-B7A9-071D840AB4A5}" srcOrd="1" destOrd="0" presId="urn:microsoft.com/office/officeart/2005/8/layout/vList2"/>
    <dgm:cxn modelId="{9ECCB9E0-929C-4BD7-AB43-81E5B8513D44}" type="presParOf" srcId="{9FFB6E58-EEE1-4540-95CB-0B7FBC2B5441}" destId="{D49BF157-AB1C-4CCE-BAC8-924EC230CC1A}" srcOrd="2" destOrd="0" presId="urn:microsoft.com/office/officeart/2005/8/layout/vList2"/>
    <dgm:cxn modelId="{F3AEF60D-364D-4C35-BC91-F44D30AE5729}" type="presParOf" srcId="{9FFB6E58-EEE1-4540-95CB-0B7FBC2B5441}" destId="{B6C1D499-9181-4182-87EB-F35C1A9AA7D7}" srcOrd="3" destOrd="0" presId="urn:microsoft.com/office/officeart/2005/8/layout/vList2"/>
    <dgm:cxn modelId="{7022AF38-07C8-43B1-99F3-8AA1189389F2}" type="presParOf" srcId="{9FFB6E58-EEE1-4540-95CB-0B7FBC2B5441}" destId="{AA446C39-546E-4C12-9BFA-78BF577D6F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54E0E6B-C87B-494B-8589-EC7FECF715C5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FC019-3DD6-4D02-8E67-50F71AF48AAE}">
      <dgm:prSet custT="1"/>
      <dgm:spPr/>
      <dgm:t>
        <a:bodyPr/>
        <a:lstStyle/>
        <a:p>
          <a:r>
            <a:rPr lang="es-ES" sz="1800" b="1" dirty="0" smtClean="0"/>
            <a:t>MERUMUSKAN MASALAH</a:t>
          </a:r>
          <a:endParaRPr lang="en-US" sz="1800" dirty="0" smtClean="0"/>
        </a:p>
      </dgm:t>
    </dgm:pt>
    <dgm:pt modelId="{AD4F72F6-2DF9-4DFA-B980-5751DEFF1824}" type="parTrans" cxnId="{5ADC01AC-A86E-453D-A668-22B1BE00531A}">
      <dgm:prSet/>
      <dgm:spPr/>
      <dgm:t>
        <a:bodyPr/>
        <a:lstStyle/>
        <a:p>
          <a:endParaRPr lang="en-US"/>
        </a:p>
      </dgm:t>
    </dgm:pt>
    <dgm:pt modelId="{6588CDE8-8535-486E-8F2D-2C4953FED5E6}" type="sibTrans" cxnId="{5ADC01AC-A86E-453D-A668-22B1BE00531A}">
      <dgm:prSet/>
      <dgm:spPr/>
      <dgm:t>
        <a:bodyPr/>
        <a:lstStyle/>
        <a:p>
          <a:endParaRPr lang="en-US"/>
        </a:p>
      </dgm:t>
    </dgm:pt>
    <dgm:pt modelId="{8CE4713B-1039-4200-B0D4-7B8BFE7DD615}" type="pres">
      <dgm:prSet presAssocID="{B54E0E6B-C87B-494B-8589-EC7FECF715C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9CA4CC-9079-46DD-8694-F00FF88B5F3E}" type="pres">
      <dgm:prSet presAssocID="{EA2FC019-3DD6-4D02-8E67-50F71AF48AAE}" presName="linNode" presStyleCnt="0"/>
      <dgm:spPr/>
    </dgm:pt>
    <dgm:pt modelId="{36650327-F65F-4455-9025-9B455FE3A0AC}" type="pres">
      <dgm:prSet presAssocID="{EA2FC019-3DD6-4D02-8E67-50F71AF48AAE}" presName="parentShp" presStyleLbl="node1" presStyleIdx="0" presStyleCnt="1" custScaleX="457958" custLinFactNeighborX="6667" custLinFactNeighborY="-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E089A-3385-4E64-8117-799D5D86953D}" type="pres">
      <dgm:prSet presAssocID="{EA2FC019-3DD6-4D02-8E67-50F71AF48AAE}" presName="childShp" presStyleLbl="bgAccFollowNode1" presStyleIdx="0" presStyleCnt="1" custFlipHor="0" custScaleX="117064" custLinFactNeighborX="43750" custLinFactNeighborY="-99523">
        <dgm:presLayoutVars>
          <dgm:bulletEnabled val="1"/>
        </dgm:presLayoutVars>
      </dgm:prSet>
      <dgm:spPr/>
    </dgm:pt>
  </dgm:ptLst>
  <dgm:cxnLst>
    <dgm:cxn modelId="{1E861F3F-5DC7-4ED7-ADB7-A58387F2EFF2}" type="presOf" srcId="{EA2FC019-3DD6-4D02-8E67-50F71AF48AAE}" destId="{36650327-F65F-4455-9025-9B455FE3A0AC}" srcOrd="0" destOrd="0" presId="urn:microsoft.com/office/officeart/2005/8/layout/vList6"/>
    <dgm:cxn modelId="{5ADC01AC-A86E-453D-A668-22B1BE00531A}" srcId="{B54E0E6B-C87B-494B-8589-EC7FECF715C5}" destId="{EA2FC019-3DD6-4D02-8E67-50F71AF48AAE}" srcOrd="0" destOrd="0" parTransId="{AD4F72F6-2DF9-4DFA-B980-5751DEFF1824}" sibTransId="{6588CDE8-8535-486E-8F2D-2C4953FED5E6}"/>
    <dgm:cxn modelId="{3FD409E8-22E6-4742-81D5-7003D511EB37}" type="presOf" srcId="{B54E0E6B-C87B-494B-8589-EC7FECF715C5}" destId="{8CE4713B-1039-4200-B0D4-7B8BFE7DD615}" srcOrd="0" destOrd="0" presId="urn:microsoft.com/office/officeart/2005/8/layout/vList6"/>
    <dgm:cxn modelId="{7BD20902-178C-4215-9701-3CDBEF208BE0}" type="presParOf" srcId="{8CE4713B-1039-4200-B0D4-7B8BFE7DD615}" destId="{879CA4CC-9079-46DD-8694-F00FF88B5F3E}" srcOrd="0" destOrd="0" presId="urn:microsoft.com/office/officeart/2005/8/layout/vList6"/>
    <dgm:cxn modelId="{5A91A157-3280-40FE-8855-62333B5E712D}" type="presParOf" srcId="{879CA4CC-9079-46DD-8694-F00FF88B5F3E}" destId="{36650327-F65F-4455-9025-9B455FE3A0AC}" srcOrd="0" destOrd="0" presId="urn:microsoft.com/office/officeart/2005/8/layout/vList6"/>
    <dgm:cxn modelId="{7DB8D5AA-9006-4559-AD47-AF2261CDDD20}" type="presParOf" srcId="{879CA4CC-9079-46DD-8694-F00FF88B5F3E}" destId="{88BE089A-3385-4E64-8117-799D5D86953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54E0E6B-C87B-494B-8589-EC7FECF715C5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FC019-3DD6-4D02-8E67-50F71AF48AAE}">
      <dgm:prSet custT="1"/>
      <dgm:spPr/>
      <dgm:t>
        <a:bodyPr/>
        <a:lstStyle/>
        <a:p>
          <a:r>
            <a:rPr lang="es-ES" sz="1800" b="1" dirty="0" smtClean="0"/>
            <a:t>MERUMUSKAN HIPOTESIS</a:t>
          </a:r>
          <a:endParaRPr lang="en-US" sz="1800" dirty="0" smtClean="0"/>
        </a:p>
      </dgm:t>
    </dgm:pt>
    <dgm:pt modelId="{AD4F72F6-2DF9-4DFA-B980-5751DEFF1824}" type="parTrans" cxnId="{5ADC01AC-A86E-453D-A668-22B1BE00531A}">
      <dgm:prSet/>
      <dgm:spPr/>
      <dgm:t>
        <a:bodyPr/>
        <a:lstStyle/>
        <a:p>
          <a:endParaRPr lang="en-US"/>
        </a:p>
      </dgm:t>
    </dgm:pt>
    <dgm:pt modelId="{6588CDE8-8535-486E-8F2D-2C4953FED5E6}" type="sibTrans" cxnId="{5ADC01AC-A86E-453D-A668-22B1BE00531A}">
      <dgm:prSet/>
      <dgm:spPr/>
      <dgm:t>
        <a:bodyPr/>
        <a:lstStyle/>
        <a:p>
          <a:endParaRPr lang="en-US"/>
        </a:p>
      </dgm:t>
    </dgm:pt>
    <dgm:pt modelId="{8CE4713B-1039-4200-B0D4-7B8BFE7DD615}" type="pres">
      <dgm:prSet presAssocID="{B54E0E6B-C87B-494B-8589-EC7FECF715C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9CA4CC-9079-46DD-8694-F00FF88B5F3E}" type="pres">
      <dgm:prSet presAssocID="{EA2FC019-3DD6-4D02-8E67-50F71AF48AAE}" presName="linNode" presStyleCnt="0"/>
      <dgm:spPr/>
    </dgm:pt>
    <dgm:pt modelId="{36650327-F65F-4455-9025-9B455FE3A0AC}" type="pres">
      <dgm:prSet presAssocID="{EA2FC019-3DD6-4D02-8E67-50F71AF48AAE}" presName="parentShp" presStyleLbl="node1" presStyleIdx="0" presStyleCnt="1" custScaleX="457958" custLinFactNeighborX="6667" custLinFactNeighborY="-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E089A-3385-4E64-8117-799D5D86953D}" type="pres">
      <dgm:prSet presAssocID="{EA2FC019-3DD6-4D02-8E67-50F71AF48AAE}" presName="childShp" presStyleLbl="bgAccFollowNode1" presStyleIdx="0" presStyleCnt="1" custFlipHor="0" custScaleX="117064" custLinFactNeighborX="43750" custLinFactNeighborY="-99523">
        <dgm:presLayoutVars>
          <dgm:bulletEnabled val="1"/>
        </dgm:presLayoutVars>
      </dgm:prSet>
      <dgm:spPr/>
    </dgm:pt>
  </dgm:ptLst>
  <dgm:cxnLst>
    <dgm:cxn modelId="{43554306-60F7-4865-A8DC-96C492A6E221}" type="presOf" srcId="{EA2FC019-3DD6-4D02-8E67-50F71AF48AAE}" destId="{36650327-F65F-4455-9025-9B455FE3A0AC}" srcOrd="0" destOrd="0" presId="urn:microsoft.com/office/officeart/2005/8/layout/vList6"/>
    <dgm:cxn modelId="{AD8A6CF2-CDC7-49E8-896E-0CAF477AA17F}" type="presOf" srcId="{B54E0E6B-C87B-494B-8589-EC7FECF715C5}" destId="{8CE4713B-1039-4200-B0D4-7B8BFE7DD615}" srcOrd="0" destOrd="0" presId="urn:microsoft.com/office/officeart/2005/8/layout/vList6"/>
    <dgm:cxn modelId="{5ADC01AC-A86E-453D-A668-22B1BE00531A}" srcId="{B54E0E6B-C87B-494B-8589-EC7FECF715C5}" destId="{EA2FC019-3DD6-4D02-8E67-50F71AF48AAE}" srcOrd="0" destOrd="0" parTransId="{AD4F72F6-2DF9-4DFA-B980-5751DEFF1824}" sibTransId="{6588CDE8-8535-486E-8F2D-2C4953FED5E6}"/>
    <dgm:cxn modelId="{40716BB3-77C8-4BCF-A07F-0343F0A97BAB}" type="presParOf" srcId="{8CE4713B-1039-4200-B0D4-7B8BFE7DD615}" destId="{879CA4CC-9079-46DD-8694-F00FF88B5F3E}" srcOrd="0" destOrd="0" presId="urn:microsoft.com/office/officeart/2005/8/layout/vList6"/>
    <dgm:cxn modelId="{600E187F-ABC1-46DF-BC23-1628F04599B1}" type="presParOf" srcId="{879CA4CC-9079-46DD-8694-F00FF88B5F3E}" destId="{36650327-F65F-4455-9025-9B455FE3A0AC}" srcOrd="0" destOrd="0" presId="urn:microsoft.com/office/officeart/2005/8/layout/vList6"/>
    <dgm:cxn modelId="{0EC9C084-694A-49B0-AEB1-EC100A7A2694}" type="presParOf" srcId="{879CA4CC-9079-46DD-8694-F00FF88B5F3E}" destId="{88BE089A-3385-4E64-8117-799D5D86953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54E0E6B-C87B-494B-8589-EC7FECF715C5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FC019-3DD6-4D02-8E67-50F71AF48AAE}">
      <dgm:prSet custT="1"/>
      <dgm:spPr/>
      <dgm:t>
        <a:bodyPr/>
        <a:lstStyle/>
        <a:p>
          <a:r>
            <a:rPr lang="es-ES" sz="1800" b="1" dirty="0" smtClean="0"/>
            <a:t>MENGUMPULKAN  DATA</a:t>
          </a:r>
          <a:endParaRPr lang="en-US" sz="1800" dirty="0" smtClean="0"/>
        </a:p>
      </dgm:t>
    </dgm:pt>
    <dgm:pt modelId="{AD4F72F6-2DF9-4DFA-B980-5751DEFF1824}" type="parTrans" cxnId="{5ADC01AC-A86E-453D-A668-22B1BE00531A}">
      <dgm:prSet/>
      <dgm:spPr/>
      <dgm:t>
        <a:bodyPr/>
        <a:lstStyle/>
        <a:p>
          <a:endParaRPr lang="en-US"/>
        </a:p>
      </dgm:t>
    </dgm:pt>
    <dgm:pt modelId="{6588CDE8-8535-486E-8F2D-2C4953FED5E6}" type="sibTrans" cxnId="{5ADC01AC-A86E-453D-A668-22B1BE00531A}">
      <dgm:prSet/>
      <dgm:spPr/>
      <dgm:t>
        <a:bodyPr/>
        <a:lstStyle/>
        <a:p>
          <a:endParaRPr lang="en-US"/>
        </a:p>
      </dgm:t>
    </dgm:pt>
    <dgm:pt modelId="{8CE4713B-1039-4200-B0D4-7B8BFE7DD615}" type="pres">
      <dgm:prSet presAssocID="{B54E0E6B-C87B-494B-8589-EC7FECF715C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9CA4CC-9079-46DD-8694-F00FF88B5F3E}" type="pres">
      <dgm:prSet presAssocID="{EA2FC019-3DD6-4D02-8E67-50F71AF48AAE}" presName="linNode" presStyleCnt="0"/>
      <dgm:spPr/>
    </dgm:pt>
    <dgm:pt modelId="{36650327-F65F-4455-9025-9B455FE3A0AC}" type="pres">
      <dgm:prSet presAssocID="{EA2FC019-3DD6-4D02-8E67-50F71AF48AAE}" presName="parentShp" presStyleLbl="node1" presStyleIdx="0" presStyleCnt="1" custScaleX="457958" custLinFactNeighborX="6667" custLinFactNeighborY="-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E089A-3385-4E64-8117-799D5D86953D}" type="pres">
      <dgm:prSet presAssocID="{EA2FC019-3DD6-4D02-8E67-50F71AF48AAE}" presName="childShp" presStyleLbl="bgAccFollowNode1" presStyleIdx="0" presStyleCnt="1" custFlipHor="0" custScaleX="117064" custLinFactNeighborX="43750" custLinFactNeighborY="-99523">
        <dgm:presLayoutVars>
          <dgm:bulletEnabled val="1"/>
        </dgm:presLayoutVars>
      </dgm:prSet>
      <dgm:spPr/>
    </dgm:pt>
  </dgm:ptLst>
  <dgm:cxnLst>
    <dgm:cxn modelId="{027FE393-565E-4638-A0A5-69940E449B6A}" type="presOf" srcId="{EA2FC019-3DD6-4D02-8E67-50F71AF48AAE}" destId="{36650327-F65F-4455-9025-9B455FE3A0AC}" srcOrd="0" destOrd="0" presId="urn:microsoft.com/office/officeart/2005/8/layout/vList6"/>
    <dgm:cxn modelId="{7A1AA5BA-6346-4D7F-A2DD-106B9F835507}" type="presOf" srcId="{B54E0E6B-C87B-494B-8589-EC7FECF715C5}" destId="{8CE4713B-1039-4200-B0D4-7B8BFE7DD615}" srcOrd="0" destOrd="0" presId="urn:microsoft.com/office/officeart/2005/8/layout/vList6"/>
    <dgm:cxn modelId="{5ADC01AC-A86E-453D-A668-22B1BE00531A}" srcId="{B54E0E6B-C87B-494B-8589-EC7FECF715C5}" destId="{EA2FC019-3DD6-4D02-8E67-50F71AF48AAE}" srcOrd="0" destOrd="0" parTransId="{AD4F72F6-2DF9-4DFA-B980-5751DEFF1824}" sibTransId="{6588CDE8-8535-486E-8F2D-2C4953FED5E6}"/>
    <dgm:cxn modelId="{BD4F6A48-C5B4-4376-BB50-2EEC75494F9B}" type="presParOf" srcId="{8CE4713B-1039-4200-B0D4-7B8BFE7DD615}" destId="{879CA4CC-9079-46DD-8694-F00FF88B5F3E}" srcOrd="0" destOrd="0" presId="urn:microsoft.com/office/officeart/2005/8/layout/vList6"/>
    <dgm:cxn modelId="{D871C711-FF60-4517-ADA2-1BF69C3959D1}" type="presParOf" srcId="{879CA4CC-9079-46DD-8694-F00FF88B5F3E}" destId="{36650327-F65F-4455-9025-9B455FE3A0AC}" srcOrd="0" destOrd="0" presId="urn:microsoft.com/office/officeart/2005/8/layout/vList6"/>
    <dgm:cxn modelId="{F14D75CD-E0DA-4C62-B21A-35B9331C8AB1}" type="presParOf" srcId="{879CA4CC-9079-46DD-8694-F00FF88B5F3E}" destId="{88BE089A-3385-4E64-8117-799D5D86953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54E0E6B-C87B-494B-8589-EC7FECF715C5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FC019-3DD6-4D02-8E67-50F71AF48AAE}">
      <dgm:prSet custT="1"/>
      <dgm:spPr/>
      <dgm:t>
        <a:bodyPr/>
        <a:lstStyle/>
        <a:p>
          <a:r>
            <a:rPr lang="es-ES" sz="2400" b="1" dirty="0" smtClean="0"/>
            <a:t>MENGUJI HIPOTESIS</a:t>
          </a:r>
          <a:endParaRPr lang="en-US" sz="2400" dirty="0" smtClean="0"/>
        </a:p>
      </dgm:t>
    </dgm:pt>
    <dgm:pt modelId="{AD4F72F6-2DF9-4DFA-B980-5751DEFF1824}" type="parTrans" cxnId="{5ADC01AC-A86E-453D-A668-22B1BE00531A}">
      <dgm:prSet/>
      <dgm:spPr/>
      <dgm:t>
        <a:bodyPr/>
        <a:lstStyle/>
        <a:p>
          <a:endParaRPr lang="en-US"/>
        </a:p>
      </dgm:t>
    </dgm:pt>
    <dgm:pt modelId="{6588CDE8-8535-486E-8F2D-2C4953FED5E6}" type="sibTrans" cxnId="{5ADC01AC-A86E-453D-A668-22B1BE00531A}">
      <dgm:prSet/>
      <dgm:spPr/>
      <dgm:t>
        <a:bodyPr/>
        <a:lstStyle/>
        <a:p>
          <a:endParaRPr lang="en-US"/>
        </a:p>
      </dgm:t>
    </dgm:pt>
    <dgm:pt modelId="{8CE4713B-1039-4200-B0D4-7B8BFE7DD615}" type="pres">
      <dgm:prSet presAssocID="{B54E0E6B-C87B-494B-8589-EC7FECF715C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9CA4CC-9079-46DD-8694-F00FF88B5F3E}" type="pres">
      <dgm:prSet presAssocID="{EA2FC019-3DD6-4D02-8E67-50F71AF48AAE}" presName="linNode" presStyleCnt="0"/>
      <dgm:spPr/>
    </dgm:pt>
    <dgm:pt modelId="{36650327-F65F-4455-9025-9B455FE3A0AC}" type="pres">
      <dgm:prSet presAssocID="{EA2FC019-3DD6-4D02-8E67-50F71AF48AAE}" presName="parentShp" presStyleLbl="node1" presStyleIdx="0" presStyleCnt="1" custScaleX="457958" custLinFactNeighborX="6667" custLinFactNeighborY="-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E089A-3385-4E64-8117-799D5D86953D}" type="pres">
      <dgm:prSet presAssocID="{EA2FC019-3DD6-4D02-8E67-50F71AF48AAE}" presName="childShp" presStyleLbl="bgAccFollowNode1" presStyleIdx="0" presStyleCnt="1" custFlipHor="0" custScaleX="117064" custLinFactNeighborX="43750" custLinFactNeighborY="-99523">
        <dgm:presLayoutVars>
          <dgm:bulletEnabled val="1"/>
        </dgm:presLayoutVars>
      </dgm:prSet>
      <dgm:spPr/>
    </dgm:pt>
  </dgm:ptLst>
  <dgm:cxnLst>
    <dgm:cxn modelId="{8DDFE2D4-A8F2-4C81-9B4F-D2A052A904BD}" type="presOf" srcId="{EA2FC019-3DD6-4D02-8E67-50F71AF48AAE}" destId="{36650327-F65F-4455-9025-9B455FE3A0AC}" srcOrd="0" destOrd="0" presId="urn:microsoft.com/office/officeart/2005/8/layout/vList6"/>
    <dgm:cxn modelId="{5ADC01AC-A86E-453D-A668-22B1BE00531A}" srcId="{B54E0E6B-C87B-494B-8589-EC7FECF715C5}" destId="{EA2FC019-3DD6-4D02-8E67-50F71AF48AAE}" srcOrd="0" destOrd="0" parTransId="{AD4F72F6-2DF9-4DFA-B980-5751DEFF1824}" sibTransId="{6588CDE8-8535-486E-8F2D-2C4953FED5E6}"/>
    <dgm:cxn modelId="{A9A8430A-E9E1-4758-BD9B-8872DB8BB8D0}" type="presOf" srcId="{B54E0E6B-C87B-494B-8589-EC7FECF715C5}" destId="{8CE4713B-1039-4200-B0D4-7B8BFE7DD615}" srcOrd="0" destOrd="0" presId="urn:microsoft.com/office/officeart/2005/8/layout/vList6"/>
    <dgm:cxn modelId="{4209A172-6B0C-424E-B82D-AE5B3EDCD40B}" type="presParOf" srcId="{8CE4713B-1039-4200-B0D4-7B8BFE7DD615}" destId="{879CA4CC-9079-46DD-8694-F00FF88B5F3E}" srcOrd="0" destOrd="0" presId="urn:microsoft.com/office/officeart/2005/8/layout/vList6"/>
    <dgm:cxn modelId="{9D898489-60A3-4402-9D33-751AB657F349}" type="presParOf" srcId="{879CA4CC-9079-46DD-8694-F00FF88B5F3E}" destId="{36650327-F65F-4455-9025-9B455FE3A0AC}" srcOrd="0" destOrd="0" presId="urn:microsoft.com/office/officeart/2005/8/layout/vList6"/>
    <dgm:cxn modelId="{CB1AC8A5-19A2-460E-851F-476578C0B31C}" type="presParOf" srcId="{879CA4CC-9079-46DD-8694-F00FF88B5F3E}" destId="{88BE089A-3385-4E64-8117-799D5D86953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54E0E6B-C87B-494B-8589-EC7FECF715C5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FC019-3DD6-4D02-8E67-50F71AF48AAE}">
      <dgm:prSet custT="1"/>
      <dgm:spPr/>
      <dgm:t>
        <a:bodyPr/>
        <a:lstStyle/>
        <a:p>
          <a:r>
            <a:rPr lang="es-ES" sz="2400" b="1" dirty="0" smtClean="0"/>
            <a:t>MENARIK KESIMPULAN </a:t>
          </a:r>
          <a:endParaRPr lang="en-US" sz="2400" dirty="0" smtClean="0"/>
        </a:p>
      </dgm:t>
    </dgm:pt>
    <dgm:pt modelId="{AD4F72F6-2DF9-4DFA-B980-5751DEFF1824}" type="parTrans" cxnId="{5ADC01AC-A86E-453D-A668-22B1BE00531A}">
      <dgm:prSet/>
      <dgm:spPr/>
      <dgm:t>
        <a:bodyPr/>
        <a:lstStyle/>
        <a:p>
          <a:endParaRPr lang="en-US"/>
        </a:p>
      </dgm:t>
    </dgm:pt>
    <dgm:pt modelId="{6588CDE8-8535-486E-8F2D-2C4953FED5E6}" type="sibTrans" cxnId="{5ADC01AC-A86E-453D-A668-22B1BE00531A}">
      <dgm:prSet/>
      <dgm:spPr/>
      <dgm:t>
        <a:bodyPr/>
        <a:lstStyle/>
        <a:p>
          <a:endParaRPr lang="en-US"/>
        </a:p>
      </dgm:t>
    </dgm:pt>
    <dgm:pt modelId="{8CE4713B-1039-4200-B0D4-7B8BFE7DD615}" type="pres">
      <dgm:prSet presAssocID="{B54E0E6B-C87B-494B-8589-EC7FECF715C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9CA4CC-9079-46DD-8694-F00FF88B5F3E}" type="pres">
      <dgm:prSet presAssocID="{EA2FC019-3DD6-4D02-8E67-50F71AF48AAE}" presName="linNode" presStyleCnt="0"/>
      <dgm:spPr/>
    </dgm:pt>
    <dgm:pt modelId="{36650327-F65F-4455-9025-9B455FE3A0AC}" type="pres">
      <dgm:prSet presAssocID="{EA2FC019-3DD6-4D02-8E67-50F71AF48AAE}" presName="parentShp" presStyleLbl="node1" presStyleIdx="0" presStyleCnt="1" custScaleX="457958" custLinFactNeighborX="6667" custLinFactNeighborY="-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E089A-3385-4E64-8117-799D5D86953D}" type="pres">
      <dgm:prSet presAssocID="{EA2FC019-3DD6-4D02-8E67-50F71AF48AAE}" presName="childShp" presStyleLbl="bgAccFollowNode1" presStyleIdx="0" presStyleCnt="1" custFlipHor="0" custScaleX="117064" custLinFactNeighborX="43750" custLinFactNeighborY="-99523">
        <dgm:presLayoutVars>
          <dgm:bulletEnabled val="1"/>
        </dgm:presLayoutVars>
      </dgm:prSet>
      <dgm:spPr/>
    </dgm:pt>
  </dgm:ptLst>
  <dgm:cxnLst>
    <dgm:cxn modelId="{0FB9269A-F96B-43F6-AB78-91E685D817D4}" type="presOf" srcId="{EA2FC019-3DD6-4D02-8E67-50F71AF48AAE}" destId="{36650327-F65F-4455-9025-9B455FE3A0AC}" srcOrd="0" destOrd="0" presId="urn:microsoft.com/office/officeart/2005/8/layout/vList6"/>
    <dgm:cxn modelId="{FED8D7A0-FE24-410A-AC42-E24572B648E2}" type="presOf" srcId="{B54E0E6B-C87B-494B-8589-EC7FECF715C5}" destId="{8CE4713B-1039-4200-B0D4-7B8BFE7DD615}" srcOrd="0" destOrd="0" presId="urn:microsoft.com/office/officeart/2005/8/layout/vList6"/>
    <dgm:cxn modelId="{5ADC01AC-A86E-453D-A668-22B1BE00531A}" srcId="{B54E0E6B-C87B-494B-8589-EC7FECF715C5}" destId="{EA2FC019-3DD6-4D02-8E67-50F71AF48AAE}" srcOrd="0" destOrd="0" parTransId="{AD4F72F6-2DF9-4DFA-B980-5751DEFF1824}" sibTransId="{6588CDE8-8535-486E-8F2D-2C4953FED5E6}"/>
    <dgm:cxn modelId="{91F6D762-D032-4235-BDF9-301FC1B3FD2B}" type="presParOf" srcId="{8CE4713B-1039-4200-B0D4-7B8BFE7DD615}" destId="{879CA4CC-9079-46DD-8694-F00FF88B5F3E}" srcOrd="0" destOrd="0" presId="urn:microsoft.com/office/officeart/2005/8/layout/vList6"/>
    <dgm:cxn modelId="{89513C3D-52B2-4EDE-845D-247367470BB1}" type="presParOf" srcId="{879CA4CC-9079-46DD-8694-F00FF88B5F3E}" destId="{36650327-F65F-4455-9025-9B455FE3A0AC}" srcOrd="0" destOrd="0" presId="urn:microsoft.com/office/officeart/2005/8/layout/vList6"/>
    <dgm:cxn modelId="{5D9A395D-B951-4309-A38E-2ECCF057F6AC}" type="presParOf" srcId="{879CA4CC-9079-46DD-8694-F00FF88B5F3E}" destId="{88BE089A-3385-4E64-8117-799D5D86953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F27F23F-D4D1-4ED0-88DE-51D873A5C095}" type="doc">
      <dgm:prSet loTypeId="urn:microsoft.com/office/officeart/2005/8/layout/target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0E733B-DE17-476B-A15C-ABAEB22226A0}">
      <dgm:prSet/>
      <dgm:spPr/>
      <dgm:t>
        <a:bodyPr/>
        <a:lstStyle/>
        <a:p>
          <a:r>
            <a:rPr lang="en-US" dirty="0" smtClean="0"/>
            <a:t>INKUIRI DEDUKTIF</a:t>
          </a:r>
          <a:br>
            <a:rPr lang="en-US" dirty="0" smtClean="0"/>
          </a:br>
          <a:endParaRPr lang="en-US" dirty="0"/>
        </a:p>
      </dgm:t>
    </dgm:pt>
    <dgm:pt modelId="{01FCC384-4B65-4D43-855A-57B25ADEBAAB}" type="parTrans" cxnId="{998C1461-90CE-46A1-BA44-7412859C13FD}">
      <dgm:prSet/>
      <dgm:spPr/>
      <dgm:t>
        <a:bodyPr/>
        <a:lstStyle/>
        <a:p>
          <a:endParaRPr lang="en-US"/>
        </a:p>
      </dgm:t>
    </dgm:pt>
    <dgm:pt modelId="{21B72B68-FDC8-40C2-91C2-7AB18EACA551}" type="sibTrans" cxnId="{998C1461-90CE-46A1-BA44-7412859C13FD}">
      <dgm:prSet/>
      <dgm:spPr/>
      <dgm:t>
        <a:bodyPr/>
        <a:lstStyle/>
        <a:p>
          <a:endParaRPr lang="en-US"/>
        </a:p>
      </dgm:t>
    </dgm:pt>
    <dgm:pt modelId="{CAF35433-BA4D-4AA3-910F-12BD273FD6B7}">
      <dgm:prSet/>
      <dgm:spPr/>
      <dgm:t>
        <a:bodyPr/>
        <a:lstStyle/>
        <a:p>
          <a:r>
            <a:rPr lang="en-US" dirty="0" smtClean="0"/>
            <a:t>INKUIRI INDUKTIF</a:t>
          </a:r>
          <a:br>
            <a:rPr lang="en-US" dirty="0" smtClean="0"/>
          </a:br>
          <a:endParaRPr lang="en-US" dirty="0"/>
        </a:p>
      </dgm:t>
    </dgm:pt>
    <dgm:pt modelId="{83D15B5A-3BF8-4FDE-9891-4C200C6925EA}" type="parTrans" cxnId="{44DBCB70-9C53-4467-B411-901A26E2DE9A}">
      <dgm:prSet/>
      <dgm:spPr/>
      <dgm:t>
        <a:bodyPr/>
        <a:lstStyle/>
        <a:p>
          <a:endParaRPr lang="en-US"/>
        </a:p>
      </dgm:t>
    </dgm:pt>
    <dgm:pt modelId="{071B085A-43D7-47D2-B765-4DB692344FB9}" type="sibTrans" cxnId="{44DBCB70-9C53-4467-B411-901A26E2DE9A}">
      <dgm:prSet/>
      <dgm:spPr/>
      <dgm:t>
        <a:bodyPr/>
        <a:lstStyle/>
        <a:p>
          <a:endParaRPr lang="en-US"/>
        </a:p>
      </dgm:t>
    </dgm:pt>
    <dgm:pt modelId="{ED1A61BC-AF5A-45EC-9985-0EDE0FDC0A6F}" type="pres">
      <dgm:prSet presAssocID="{0F27F23F-D4D1-4ED0-88DE-51D873A5C095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4107C9-482A-4299-B99A-4AEB055837EA}" type="pres">
      <dgm:prSet presAssocID="{5B0E733B-DE17-476B-A15C-ABAEB22226A0}" presName="circle1" presStyleLbl="lnNode1" presStyleIdx="0" presStyleCnt="2"/>
      <dgm:spPr/>
    </dgm:pt>
    <dgm:pt modelId="{2D13CDAC-0E1C-4885-87DC-22187B6B18F8}" type="pres">
      <dgm:prSet presAssocID="{5B0E733B-DE17-476B-A15C-ABAEB22226A0}" presName="text1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0D779-92CF-4750-9230-52F05BEBB527}" type="pres">
      <dgm:prSet presAssocID="{5B0E733B-DE17-476B-A15C-ABAEB22226A0}" presName="line1" presStyleLbl="callout" presStyleIdx="0" presStyleCnt="4"/>
      <dgm:spPr/>
    </dgm:pt>
    <dgm:pt modelId="{522CF558-0DBA-4494-84BB-2AAAF3D042E9}" type="pres">
      <dgm:prSet presAssocID="{5B0E733B-DE17-476B-A15C-ABAEB22226A0}" presName="d1" presStyleLbl="callout" presStyleIdx="1" presStyleCnt="4"/>
      <dgm:spPr/>
    </dgm:pt>
    <dgm:pt modelId="{142D5D87-CA0B-4D03-841F-481581E06AB3}" type="pres">
      <dgm:prSet presAssocID="{CAF35433-BA4D-4AA3-910F-12BD273FD6B7}" presName="circle2" presStyleLbl="lnNode1" presStyleIdx="1" presStyleCnt="2"/>
      <dgm:spPr/>
    </dgm:pt>
    <dgm:pt modelId="{E89D235D-FFB0-4F65-85CA-82D3A525FA1F}" type="pres">
      <dgm:prSet presAssocID="{CAF35433-BA4D-4AA3-910F-12BD273FD6B7}" presName="text2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9E325-2F2B-4D85-A1BB-2737A1BCDD86}" type="pres">
      <dgm:prSet presAssocID="{CAF35433-BA4D-4AA3-910F-12BD273FD6B7}" presName="line2" presStyleLbl="callout" presStyleIdx="2" presStyleCnt="4"/>
      <dgm:spPr/>
    </dgm:pt>
    <dgm:pt modelId="{0343218C-ED7D-4BD2-B22C-817D855F58A4}" type="pres">
      <dgm:prSet presAssocID="{CAF35433-BA4D-4AA3-910F-12BD273FD6B7}" presName="d2" presStyleLbl="callout" presStyleIdx="3" presStyleCnt="4"/>
      <dgm:spPr/>
    </dgm:pt>
  </dgm:ptLst>
  <dgm:cxnLst>
    <dgm:cxn modelId="{998C1461-90CE-46A1-BA44-7412859C13FD}" srcId="{0F27F23F-D4D1-4ED0-88DE-51D873A5C095}" destId="{5B0E733B-DE17-476B-A15C-ABAEB22226A0}" srcOrd="0" destOrd="0" parTransId="{01FCC384-4B65-4D43-855A-57B25ADEBAAB}" sibTransId="{21B72B68-FDC8-40C2-91C2-7AB18EACA551}"/>
    <dgm:cxn modelId="{24CAC2A7-0A80-4192-A5C1-92EEB7886E8D}" type="presOf" srcId="{5B0E733B-DE17-476B-A15C-ABAEB22226A0}" destId="{2D13CDAC-0E1C-4885-87DC-22187B6B18F8}" srcOrd="0" destOrd="0" presId="urn:microsoft.com/office/officeart/2005/8/layout/target1"/>
    <dgm:cxn modelId="{44DBCB70-9C53-4467-B411-901A26E2DE9A}" srcId="{0F27F23F-D4D1-4ED0-88DE-51D873A5C095}" destId="{CAF35433-BA4D-4AA3-910F-12BD273FD6B7}" srcOrd="1" destOrd="0" parTransId="{83D15B5A-3BF8-4FDE-9891-4C200C6925EA}" sibTransId="{071B085A-43D7-47D2-B765-4DB692344FB9}"/>
    <dgm:cxn modelId="{A6FCF646-4122-44F5-A948-4D244C211939}" type="presOf" srcId="{CAF35433-BA4D-4AA3-910F-12BD273FD6B7}" destId="{E89D235D-FFB0-4F65-85CA-82D3A525FA1F}" srcOrd="0" destOrd="0" presId="urn:microsoft.com/office/officeart/2005/8/layout/target1"/>
    <dgm:cxn modelId="{F70C0333-F711-4459-A5DB-02420F6093E9}" type="presOf" srcId="{0F27F23F-D4D1-4ED0-88DE-51D873A5C095}" destId="{ED1A61BC-AF5A-45EC-9985-0EDE0FDC0A6F}" srcOrd="0" destOrd="0" presId="urn:microsoft.com/office/officeart/2005/8/layout/target1"/>
    <dgm:cxn modelId="{930D0ADF-02A9-4CC3-8F2A-5E5A95F79CC5}" type="presParOf" srcId="{ED1A61BC-AF5A-45EC-9985-0EDE0FDC0A6F}" destId="{6D4107C9-482A-4299-B99A-4AEB055837EA}" srcOrd="0" destOrd="0" presId="urn:microsoft.com/office/officeart/2005/8/layout/target1"/>
    <dgm:cxn modelId="{A0998649-D997-4DFE-AFCA-E9D7D77ECB4F}" type="presParOf" srcId="{ED1A61BC-AF5A-45EC-9985-0EDE0FDC0A6F}" destId="{2D13CDAC-0E1C-4885-87DC-22187B6B18F8}" srcOrd="1" destOrd="0" presId="urn:microsoft.com/office/officeart/2005/8/layout/target1"/>
    <dgm:cxn modelId="{FB7D1D1D-F2F5-4BAC-BAEE-B6566FC0893F}" type="presParOf" srcId="{ED1A61BC-AF5A-45EC-9985-0EDE0FDC0A6F}" destId="{8950D779-92CF-4750-9230-52F05BEBB527}" srcOrd="2" destOrd="0" presId="urn:microsoft.com/office/officeart/2005/8/layout/target1"/>
    <dgm:cxn modelId="{51A678DE-49E5-4F75-AF9A-0B239BC2118E}" type="presParOf" srcId="{ED1A61BC-AF5A-45EC-9985-0EDE0FDC0A6F}" destId="{522CF558-0DBA-4494-84BB-2AAAF3D042E9}" srcOrd="3" destOrd="0" presId="urn:microsoft.com/office/officeart/2005/8/layout/target1"/>
    <dgm:cxn modelId="{7E4E68ED-FA1D-4FB1-B7AD-FE683DEBEB31}" type="presParOf" srcId="{ED1A61BC-AF5A-45EC-9985-0EDE0FDC0A6F}" destId="{142D5D87-CA0B-4D03-841F-481581E06AB3}" srcOrd="4" destOrd="0" presId="urn:microsoft.com/office/officeart/2005/8/layout/target1"/>
    <dgm:cxn modelId="{43E07930-F584-4E97-96F2-E9C47597D140}" type="presParOf" srcId="{ED1A61BC-AF5A-45EC-9985-0EDE0FDC0A6F}" destId="{E89D235D-FFB0-4F65-85CA-82D3A525FA1F}" srcOrd="5" destOrd="0" presId="urn:microsoft.com/office/officeart/2005/8/layout/target1"/>
    <dgm:cxn modelId="{9AAAFF12-40C8-44F1-AA25-530B885B5D05}" type="presParOf" srcId="{ED1A61BC-AF5A-45EC-9985-0EDE0FDC0A6F}" destId="{BFD9E325-2F2B-4D85-A1BB-2737A1BCDD86}" srcOrd="6" destOrd="0" presId="urn:microsoft.com/office/officeart/2005/8/layout/target1"/>
    <dgm:cxn modelId="{871C7D72-53E0-4A75-8706-5668FDB2646A}" type="presParOf" srcId="{ED1A61BC-AF5A-45EC-9985-0EDE0FDC0A6F}" destId="{0343218C-ED7D-4BD2-B22C-817D855F58A4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5755A0A-0E7F-42CA-AF44-3626F91B9C35}" type="doc">
      <dgm:prSet loTypeId="urn:microsoft.com/office/officeart/2005/8/layout/cycle8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C72B94-125B-4B19-88CA-E2E405D1B4FD}">
      <dgm:prSet phldrT="[Text]"/>
      <dgm:spPr/>
      <dgm:t>
        <a:bodyPr/>
        <a:lstStyle/>
        <a:p>
          <a:r>
            <a:rPr lang="en-US" dirty="0" smtClean="0"/>
            <a:t>Model </a:t>
          </a:r>
          <a:r>
            <a:rPr lang="en-US" dirty="0" err="1" smtClean="0"/>
            <a:t>Pembelajaran</a:t>
          </a:r>
          <a:r>
            <a:rPr lang="en-US" dirty="0" smtClean="0"/>
            <a:t> </a:t>
          </a:r>
          <a:r>
            <a:rPr lang="en-US" dirty="0" err="1" smtClean="0"/>
            <a:t>Inkuiri</a:t>
          </a:r>
          <a:endParaRPr lang="en-US" dirty="0" smtClean="0"/>
        </a:p>
      </dgm:t>
    </dgm:pt>
    <dgm:pt modelId="{C415F526-EF50-4E76-8EC3-8F45AA600A53}" type="parTrans" cxnId="{85093A6F-CCCA-477D-89C4-0998AB5D6491}">
      <dgm:prSet/>
      <dgm:spPr/>
      <dgm:t>
        <a:bodyPr/>
        <a:lstStyle/>
        <a:p>
          <a:endParaRPr lang="en-US"/>
        </a:p>
      </dgm:t>
    </dgm:pt>
    <dgm:pt modelId="{BFB8A962-47EC-4855-9A81-4C068AA8F1CD}" type="sibTrans" cxnId="{85093A6F-CCCA-477D-89C4-0998AB5D6491}">
      <dgm:prSet/>
      <dgm:spPr/>
      <dgm:t>
        <a:bodyPr/>
        <a:lstStyle/>
        <a:p>
          <a:endParaRPr lang="en-US"/>
        </a:p>
      </dgm:t>
    </dgm:pt>
    <dgm:pt modelId="{48681D83-4CDA-4060-A633-A31DC08ADEE0}" type="pres">
      <dgm:prSet presAssocID="{A5755A0A-0E7F-42CA-AF44-3626F91B9C3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3EE0F6-74E5-4FB1-9D40-1D29EA10259C}" type="pres">
      <dgm:prSet presAssocID="{A5755A0A-0E7F-42CA-AF44-3626F91B9C35}" presName="wedge1" presStyleLbl="node1" presStyleIdx="0" presStyleCnt="1" custLinFactNeighborX="-45982" custLinFactNeighborY="23214"/>
      <dgm:spPr/>
      <dgm:t>
        <a:bodyPr/>
        <a:lstStyle/>
        <a:p>
          <a:endParaRPr lang="en-US"/>
        </a:p>
      </dgm:t>
    </dgm:pt>
    <dgm:pt modelId="{0A7EF002-C599-485B-BA16-63AAA062F6B6}" type="pres">
      <dgm:prSet presAssocID="{A5755A0A-0E7F-42CA-AF44-3626F91B9C35}" presName="dummy1a" presStyleCnt="0"/>
      <dgm:spPr/>
    </dgm:pt>
    <dgm:pt modelId="{CE7C7192-182E-44B1-81FF-145784606364}" type="pres">
      <dgm:prSet presAssocID="{A5755A0A-0E7F-42CA-AF44-3626F91B9C35}" presName="dummy1b" presStyleCnt="0"/>
      <dgm:spPr/>
    </dgm:pt>
    <dgm:pt modelId="{0480BBA0-C921-46B2-80CF-DCF1A10A35E3}" type="pres">
      <dgm:prSet presAssocID="{A5755A0A-0E7F-42CA-AF44-3626F91B9C35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1EB69-24A2-4964-B599-A8F6A920ADB1}" type="pres">
      <dgm:prSet presAssocID="{BFB8A962-47EC-4855-9A81-4C068AA8F1CD}" presName="arrowWedge1single" presStyleLbl="fgSibTrans2D1" presStyleIdx="0" presStyleCnt="1" custLinFactNeighborX="1067" custLinFactNeighborY="-183"/>
      <dgm:spPr/>
    </dgm:pt>
  </dgm:ptLst>
  <dgm:cxnLst>
    <dgm:cxn modelId="{9404C8B5-D8C1-4C03-AD6F-FEFC948E7FE3}" type="presOf" srcId="{BBC72B94-125B-4B19-88CA-E2E405D1B4FD}" destId="{713EE0F6-74E5-4FB1-9D40-1D29EA10259C}" srcOrd="0" destOrd="0" presId="urn:microsoft.com/office/officeart/2005/8/layout/cycle8"/>
    <dgm:cxn modelId="{85093A6F-CCCA-477D-89C4-0998AB5D6491}" srcId="{A5755A0A-0E7F-42CA-AF44-3626F91B9C35}" destId="{BBC72B94-125B-4B19-88CA-E2E405D1B4FD}" srcOrd="0" destOrd="0" parTransId="{C415F526-EF50-4E76-8EC3-8F45AA600A53}" sibTransId="{BFB8A962-47EC-4855-9A81-4C068AA8F1CD}"/>
    <dgm:cxn modelId="{CF4CBDBF-2A6E-4006-ABF1-59844836E1A7}" type="presOf" srcId="{BBC72B94-125B-4B19-88CA-E2E405D1B4FD}" destId="{0480BBA0-C921-46B2-80CF-DCF1A10A35E3}" srcOrd="1" destOrd="0" presId="urn:microsoft.com/office/officeart/2005/8/layout/cycle8"/>
    <dgm:cxn modelId="{6213B300-BBEB-4FCB-84A8-72BD044333E3}" type="presOf" srcId="{A5755A0A-0E7F-42CA-AF44-3626F91B9C35}" destId="{48681D83-4CDA-4060-A633-A31DC08ADEE0}" srcOrd="0" destOrd="0" presId="urn:microsoft.com/office/officeart/2005/8/layout/cycle8"/>
    <dgm:cxn modelId="{3FFFBDE7-8546-40FF-B641-0B91D6F6299D}" type="presParOf" srcId="{48681D83-4CDA-4060-A633-A31DC08ADEE0}" destId="{713EE0F6-74E5-4FB1-9D40-1D29EA10259C}" srcOrd="0" destOrd="0" presId="urn:microsoft.com/office/officeart/2005/8/layout/cycle8"/>
    <dgm:cxn modelId="{93C94904-2E57-4D5C-8A43-45EDD87AF2A9}" type="presParOf" srcId="{48681D83-4CDA-4060-A633-A31DC08ADEE0}" destId="{0A7EF002-C599-485B-BA16-63AAA062F6B6}" srcOrd="1" destOrd="0" presId="urn:microsoft.com/office/officeart/2005/8/layout/cycle8"/>
    <dgm:cxn modelId="{4983F10B-C38C-4666-B45E-D158448F0B04}" type="presParOf" srcId="{48681D83-4CDA-4060-A633-A31DC08ADEE0}" destId="{CE7C7192-182E-44B1-81FF-145784606364}" srcOrd="2" destOrd="0" presId="urn:microsoft.com/office/officeart/2005/8/layout/cycle8"/>
    <dgm:cxn modelId="{67F5966D-E12F-4C95-82D9-19C48A64E012}" type="presParOf" srcId="{48681D83-4CDA-4060-A633-A31DC08ADEE0}" destId="{0480BBA0-C921-46B2-80CF-DCF1A10A35E3}" srcOrd="3" destOrd="0" presId="urn:microsoft.com/office/officeart/2005/8/layout/cycle8"/>
    <dgm:cxn modelId="{AB264AE1-75B9-4B4E-87DC-4288440C54B1}" type="presParOf" srcId="{48681D83-4CDA-4060-A633-A31DC08ADEE0}" destId="{2BD1EB69-24A2-4964-B599-A8F6A920ADB1}" srcOrd="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92176E-10D7-46F4-9189-BDE6404B03CC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d-ID"/>
        </a:p>
      </dgm:t>
    </dgm:pt>
    <dgm:pt modelId="{08A30D14-6F20-45C8-883E-8830D542E3A9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</a:rPr>
            <a:t>Inquiry is a teaching method that engages learners in authentic investigations in which they identify problems, ask questions, propose solutions, make predictions, design procedures, collect, and organize data, and draw conclusions</a:t>
          </a:r>
          <a:r>
            <a:rPr lang="en-US" sz="2400" dirty="0" smtClean="0">
              <a:solidFill>
                <a:schemeClr val="tx1"/>
              </a:solidFill>
            </a:rPr>
            <a:t>.</a:t>
          </a:r>
          <a:endParaRPr lang="en-US" sz="2400" baseline="0" dirty="0">
            <a:solidFill>
              <a:schemeClr val="tx1"/>
            </a:solidFill>
          </a:endParaRPr>
        </a:p>
      </dgm:t>
    </dgm:pt>
    <dgm:pt modelId="{8F311032-562A-4039-9A41-1DE085FF3608}" type="parTrans" cxnId="{EBE00E0A-EADD-40FC-AF60-7F246A21D1CB}">
      <dgm:prSet/>
      <dgm:spPr/>
      <dgm:t>
        <a:bodyPr/>
        <a:lstStyle/>
        <a:p>
          <a:endParaRPr lang="id-ID" sz="2400"/>
        </a:p>
      </dgm:t>
    </dgm:pt>
    <dgm:pt modelId="{4EEAAD25-0C0B-4A49-87CF-AB528107896D}" type="sibTrans" cxnId="{EBE00E0A-EADD-40FC-AF60-7F246A21D1CB}">
      <dgm:prSet/>
      <dgm:spPr/>
      <dgm:t>
        <a:bodyPr/>
        <a:lstStyle/>
        <a:p>
          <a:endParaRPr lang="id-ID" sz="2400"/>
        </a:p>
      </dgm:t>
    </dgm:pt>
    <dgm:pt modelId="{93953E09-DEE4-4156-BF69-E7D9B5375CCE}">
      <dgm:prSet custT="1"/>
      <dgm:spPr/>
      <dgm:t>
        <a:bodyPr/>
        <a:lstStyle/>
        <a:p>
          <a:r>
            <a:rPr lang="en-US" sz="2400" b="1" dirty="0" err="1" smtClean="0">
              <a:solidFill>
                <a:schemeClr val="tx1"/>
              </a:solidFill>
            </a:rPr>
            <a:t>Rangkaian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kegiatan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pembelajaran</a:t>
          </a:r>
          <a:r>
            <a:rPr lang="en-US" sz="2400" b="1" dirty="0" smtClean="0">
              <a:solidFill>
                <a:schemeClr val="tx1"/>
              </a:solidFill>
            </a:rPr>
            <a:t> yang </a:t>
          </a:r>
          <a:r>
            <a:rPr lang="en-US" sz="2400" b="1" dirty="0" err="1" smtClean="0">
              <a:solidFill>
                <a:schemeClr val="tx1"/>
              </a:solidFill>
            </a:rPr>
            <a:t>menekankan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pada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proses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berpikir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kritis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dan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analitis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untuk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mencari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dan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menemukan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sendiri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jawaban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dari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suatu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masalah</a:t>
          </a:r>
          <a:r>
            <a:rPr lang="en-US" sz="2400" b="1" dirty="0" smtClean="0">
              <a:solidFill>
                <a:schemeClr val="tx1"/>
              </a:solidFill>
            </a:rPr>
            <a:t> yang </a:t>
          </a:r>
          <a:r>
            <a:rPr lang="en-US" sz="2400" b="1" dirty="0" err="1" smtClean="0">
              <a:solidFill>
                <a:schemeClr val="tx1"/>
              </a:solidFill>
            </a:rPr>
            <a:t>dipertanyakan</a:t>
          </a:r>
          <a:endParaRPr lang="en-US" sz="2400" b="1" dirty="0">
            <a:solidFill>
              <a:schemeClr val="tx1"/>
            </a:solidFill>
          </a:endParaRPr>
        </a:p>
      </dgm:t>
    </dgm:pt>
    <dgm:pt modelId="{4BC6CBAE-85D3-4293-8E11-35C3CF13E77F}" type="parTrans" cxnId="{4127F48C-18C6-4C5C-843C-902670DFBE21}">
      <dgm:prSet/>
      <dgm:spPr/>
      <dgm:t>
        <a:bodyPr/>
        <a:lstStyle/>
        <a:p>
          <a:endParaRPr lang="en-US" sz="2400"/>
        </a:p>
      </dgm:t>
    </dgm:pt>
    <dgm:pt modelId="{1839DE98-739E-418A-8AFE-A90119AAE69B}" type="sibTrans" cxnId="{4127F48C-18C6-4C5C-843C-902670DFBE21}">
      <dgm:prSet/>
      <dgm:spPr/>
      <dgm:t>
        <a:bodyPr/>
        <a:lstStyle/>
        <a:p>
          <a:endParaRPr lang="en-US" sz="2400"/>
        </a:p>
      </dgm:t>
    </dgm:pt>
    <dgm:pt modelId="{2E3F699C-E3C8-48CA-870E-0ED99043B5B0}">
      <dgm:prSet custT="1"/>
      <dgm:spPr/>
      <dgm:t>
        <a:bodyPr/>
        <a:lstStyle/>
        <a:p>
          <a:r>
            <a:rPr lang="en-US" sz="2400" b="1" dirty="0" err="1" smtClean="0">
              <a:solidFill>
                <a:srgbClr val="C00000"/>
              </a:solidFill>
            </a:rPr>
            <a:t>Tujuan</a:t>
          </a:r>
          <a:r>
            <a:rPr lang="en-US" sz="2400" b="1" dirty="0" smtClean="0">
              <a:solidFill>
                <a:srgbClr val="C00000"/>
              </a:solidFill>
            </a:rPr>
            <a:t>  IL : </a:t>
          </a:r>
          <a:r>
            <a:rPr lang="en-US" sz="2400" b="1" dirty="0" err="1" smtClean="0">
              <a:solidFill>
                <a:srgbClr val="C00000"/>
              </a:solidFill>
            </a:rPr>
            <a:t>Mengembangkan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en-US" sz="2400" b="1" dirty="0" err="1" smtClean="0">
              <a:solidFill>
                <a:srgbClr val="C00000"/>
              </a:solidFill>
            </a:rPr>
            <a:t>kemampuan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en-US" sz="2400" b="1" dirty="0" err="1" smtClean="0">
              <a:solidFill>
                <a:srgbClr val="C00000"/>
              </a:solidFill>
            </a:rPr>
            <a:t>berpikir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en-US" sz="2400" b="1" dirty="0" err="1" smtClean="0">
              <a:solidFill>
                <a:srgbClr val="C00000"/>
              </a:solidFill>
            </a:rPr>
            <a:t>secara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en-US" sz="2400" b="1" dirty="0" err="1" smtClean="0">
              <a:solidFill>
                <a:srgbClr val="C00000"/>
              </a:solidFill>
            </a:rPr>
            <a:t>sistematis</a:t>
          </a:r>
          <a:r>
            <a:rPr lang="en-US" sz="2400" b="1" dirty="0" smtClean="0">
              <a:solidFill>
                <a:srgbClr val="C00000"/>
              </a:solidFill>
            </a:rPr>
            <a:t>, </a:t>
          </a:r>
          <a:r>
            <a:rPr lang="en-US" sz="2400" b="1" dirty="0" err="1" smtClean="0">
              <a:solidFill>
                <a:srgbClr val="C00000"/>
              </a:solidFill>
            </a:rPr>
            <a:t>logis</a:t>
          </a:r>
          <a:r>
            <a:rPr lang="en-US" sz="2400" b="1" dirty="0" smtClean="0">
              <a:solidFill>
                <a:srgbClr val="C00000"/>
              </a:solidFill>
            </a:rPr>
            <a:t>, </a:t>
          </a:r>
          <a:r>
            <a:rPr lang="en-US" sz="2400" b="1" dirty="0" err="1" smtClean="0">
              <a:solidFill>
                <a:srgbClr val="C00000"/>
              </a:solidFill>
            </a:rPr>
            <a:t>dan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en-US" sz="2400" b="1" dirty="0" err="1" smtClean="0">
              <a:solidFill>
                <a:srgbClr val="C00000"/>
              </a:solidFill>
            </a:rPr>
            <a:t>kritis</a:t>
          </a:r>
          <a:r>
            <a:rPr lang="en-US" sz="2400" b="1" dirty="0" smtClean="0">
              <a:solidFill>
                <a:srgbClr val="C00000"/>
              </a:solidFill>
            </a:rPr>
            <a:t>, </a:t>
          </a:r>
          <a:r>
            <a:rPr lang="en-US" sz="2400" b="1" dirty="0" err="1" smtClean="0">
              <a:solidFill>
                <a:srgbClr val="C00000"/>
              </a:solidFill>
            </a:rPr>
            <a:t>atau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en-US" sz="2400" b="1" dirty="0" err="1" smtClean="0">
              <a:solidFill>
                <a:srgbClr val="C00000"/>
              </a:solidFill>
            </a:rPr>
            <a:t>mengembangkan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en-US" sz="2400" b="1" dirty="0" err="1" smtClean="0">
              <a:solidFill>
                <a:srgbClr val="C00000"/>
              </a:solidFill>
            </a:rPr>
            <a:t>kemampuan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en-US" sz="2400" b="1" dirty="0" err="1" smtClean="0">
              <a:solidFill>
                <a:srgbClr val="C00000"/>
              </a:solidFill>
            </a:rPr>
            <a:t>intelektual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en-US" sz="2400" b="1" dirty="0" err="1" smtClean="0">
              <a:solidFill>
                <a:srgbClr val="C00000"/>
              </a:solidFill>
            </a:rPr>
            <a:t>sebagai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en-US" sz="2400" b="1" dirty="0" err="1" smtClean="0">
              <a:solidFill>
                <a:srgbClr val="C00000"/>
              </a:solidFill>
            </a:rPr>
            <a:t>bagian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en-US" sz="2400" b="1" dirty="0" err="1" smtClean="0">
              <a:solidFill>
                <a:srgbClr val="C00000"/>
              </a:solidFill>
            </a:rPr>
            <a:t>dari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en-US" sz="2400" b="1" dirty="0" err="1" smtClean="0">
              <a:solidFill>
                <a:srgbClr val="C00000"/>
              </a:solidFill>
            </a:rPr>
            <a:t>proses</a:t>
          </a:r>
          <a:r>
            <a:rPr lang="en-US" sz="2400" b="1" dirty="0" smtClean="0">
              <a:solidFill>
                <a:srgbClr val="C00000"/>
              </a:solidFill>
            </a:rPr>
            <a:t> mental</a:t>
          </a:r>
          <a:r>
            <a:rPr lang="en-US" sz="2400" dirty="0" smtClean="0"/>
            <a:t>.</a:t>
          </a:r>
          <a:endParaRPr lang="en-US" sz="2400" dirty="0">
            <a:solidFill>
              <a:srgbClr val="0070C0"/>
            </a:solidFill>
          </a:endParaRPr>
        </a:p>
      </dgm:t>
    </dgm:pt>
    <dgm:pt modelId="{22B6D412-97DD-4532-AB5B-F9109E43C49E}" type="parTrans" cxnId="{19950EF4-D04F-411D-B9B6-952A1734F4DC}">
      <dgm:prSet/>
      <dgm:spPr/>
      <dgm:t>
        <a:bodyPr/>
        <a:lstStyle/>
        <a:p>
          <a:endParaRPr lang="en-US"/>
        </a:p>
      </dgm:t>
    </dgm:pt>
    <dgm:pt modelId="{E5574BC9-E6D7-46DF-A2AD-F8CA90B1A4AA}" type="sibTrans" cxnId="{19950EF4-D04F-411D-B9B6-952A1734F4DC}">
      <dgm:prSet/>
      <dgm:spPr/>
      <dgm:t>
        <a:bodyPr/>
        <a:lstStyle/>
        <a:p>
          <a:endParaRPr lang="en-US"/>
        </a:p>
      </dgm:t>
    </dgm:pt>
    <dgm:pt modelId="{9FFB6E58-EEE1-4540-95CB-0B7FBC2B5441}" type="pres">
      <dgm:prSet presAssocID="{B892176E-10D7-46F4-9189-BDE6404B03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90AC63-03DB-460C-BFE0-E880603AAE7C}" type="pres">
      <dgm:prSet presAssocID="{08A30D14-6F20-45C8-883E-8830D542E3A9}" presName="parentText" presStyleLbl="node1" presStyleIdx="0" presStyleCnt="3" custScaleY="117282" custLinFactY="181" custLinFactNeighborX="1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AB208-CDF8-49E8-B7A9-071D840AB4A5}" type="pres">
      <dgm:prSet presAssocID="{4EEAAD25-0C0B-4A49-87CF-AB528107896D}" presName="spacer" presStyleCnt="0"/>
      <dgm:spPr/>
    </dgm:pt>
    <dgm:pt modelId="{8482E302-121E-4622-9EA6-8AD6E4219A1D}" type="pres">
      <dgm:prSet presAssocID="{2E3F699C-E3C8-48CA-870E-0ED99043B5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CF724-5693-472E-8352-3B895DAD5864}" type="pres">
      <dgm:prSet presAssocID="{E5574BC9-E6D7-46DF-A2AD-F8CA90B1A4AA}" presName="spacer" presStyleCnt="0"/>
      <dgm:spPr/>
    </dgm:pt>
    <dgm:pt modelId="{33718F2F-CC30-4631-B450-20D9208E5300}" type="pres">
      <dgm:prSet presAssocID="{93953E09-DEE4-4156-BF69-E7D9B5375CC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2CD32E-1440-4B22-9D0E-73521CD71D3F}" type="presOf" srcId="{08A30D14-6F20-45C8-883E-8830D542E3A9}" destId="{1D90AC63-03DB-460C-BFE0-E880603AAE7C}" srcOrd="0" destOrd="0" presId="urn:microsoft.com/office/officeart/2005/8/layout/vList2"/>
    <dgm:cxn modelId="{3EBEC010-4669-4FB3-8848-8C858765769A}" type="presOf" srcId="{B892176E-10D7-46F4-9189-BDE6404B03CC}" destId="{9FFB6E58-EEE1-4540-95CB-0B7FBC2B5441}" srcOrd="0" destOrd="0" presId="urn:microsoft.com/office/officeart/2005/8/layout/vList2"/>
    <dgm:cxn modelId="{EBE00E0A-EADD-40FC-AF60-7F246A21D1CB}" srcId="{B892176E-10D7-46F4-9189-BDE6404B03CC}" destId="{08A30D14-6F20-45C8-883E-8830D542E3A9}" srcOrd="0" destOrd="0" parTransId="{8F311032-562A-4039-9A41-1DE085FF3608}" sibTransId="{4EEAAD25-0C0B-4A49-87CF-AB528107896D}"/>
    <dgm:cxn modelId="{85C7241F-A331-4D1F-8F8D-B670F97E757E}" type="presOf" srcId="{93953E09-DEE4-4156-BF69-E7D9B5375CCE}" destId="{33718F2F-CC30-4631-B450-20D9208E5300}" srcOrd="0" destOrd="0" presId="urn:microsoft.com/office/officeart/2005/8/layout/vList2"/>
    <dgm:cxn modelId="{4127F48C-18C6-4C5C-843C-902670DFBE21}" srcId="{B892176E-10D7-46F4-9189-BDE6404B03CC}" destId="{93953E09-DEE4-4156-BF69-E7D9B5375CCE}" srcOrd="2" destOrd="0" parTransId="{4BC6CBAE-85D3-4293-8E11-35C3CF13E77F}" sibTransId="{1839DE98-739E-418A-8AFE-A90119AAE69B}"/>
    <dgm:cxn modelId="{19950EF4-D04F-411D-B9B6-952A1734F4DC}" srcId="{B892176E-10D7-46F4-9189-BDE6404B03CC}" destId="{2E3F699C-E3C8-48CA-870E-0ED99043B5B0}" srcOrd="1" destOrd="0" parTransId="{22B6D412-97DD-4532-AB5B-F9109E43C49E}" sibTransId="{E5574BC9-E6D7-46DF-A2AD-F8CA90B1A4AA}"/>
    <dgm:cxn modelId="{CBE4180F-104E-4E3C-A8E5-67F441B2D407}" type="presOf" srcId="{2E3F699C-E3C8-48CA-870E-0ED99043B5B0}" destId="{8482E302-121E-4622-9EA6-8AD6E4219A1D}" srcOrd="0" destOrd="0" presId="urn:microsoft.com/office/officeart/2005/8/layout/vList2"/>
    <dgm:cxn modelId="{CF98CE1A-9032-4332-8BBB-7BFAE47E8DCE}" type="presParOf" srcId="{9FFB6E58-EEE1-4540-95CB-0B7FBC2B5441}" destId="{1D90AC63-03DB-460C-BFE0-E880603AAE7C}" srcOrd="0" destOrd="0" presId="urn:microsoft.com/office/officeart/2005/8/layout/vList2"/>
    <dgm:cxn modelId="{8F44D6C3-A1DA-491F-850E-80D39DED59C7}" type="presParOf" srcId="{9FFB6E58-EEE1-4540-95CB-0B7FBC2B5441}" destId="{20AAB208-CDF8-49E8-B7A9-071D840AB4A5}" srcOrd="1" destOrd="0" presId="urn:microsoft.com/office/officeart/2005/8/layout/vList2"/>
    <dgm:cxn modelId="{D1CC8E49-0D3E-4201-B573-6429511093FF}" type="presParOf" srcId="{9FFB6E58-EEE1-4540-95CB-0B7FBC2B5441}" destId="{8482E302-121E-4622-9EA6-8AD6E4219A1D}" srcOrd="2" destOrd="0" presId="urn:microsoft.com/office/officeart/2005/8/layout/vList2"/>
    <dgm:cxn modelId="{6410E113-FB62-42F7-AA20-1481E3C48A00}" type="presParOf" srcId="{9FFB6E58-EEE1-4540-95CB-0B7FBC2B5441}" destId="{D4FCF724-5693-472E-8352-3B895DAD5864}" srcOrd="3" destOrd="0" presId="urn:microsoft.com/office/officeart/2005/8/layout/vList2"/>
    <dgm:cxn modelId="{79FA9D0C-C8CF-4EB9-8472-318F015A2284}" type="presParOf" srcId="{9FFB6E58-EEE1-4540-95CB-0B7FBC2B5441}" destId="{33718F2F-CC30-4631-B450-20D9208E530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003898-31D3-4D07-B94B-72ECD27E7D78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534BB4-D3E5-48D1-A89C-7A0316C977F4}">
      <dgm:prSet/>
      <dgm:spPr/>
      <dgm:t>
        <a:bodyPr/>
        <a:lstStyle/>
        <a:p>
          <a:pPr rtl="0"/>
          <a:r>
            <a:rPr lang="en-US" b="1" dirty="0" smtClean="0"/>
            <a:t>PEMBELAJARAN INKUIRI</a:t>
          </a:r>
          <a:endParaRPr lang="en-US" b="1" dirty="0"/>
        </a:p>
      </dgm:t>
    </dgm:pt>
    <dgm:pt modelId="{485BE51C-7D1F-440C-9E5F-56100DC64879}" type="parTrans" cxnId="{F0A9137C-ADFA-4A24-84E7-AC1FF5DCFC02}">
      <dgm:prSet/>
      <dgm:spPr/>
      <dgm:t>
        <a:bodyPr/>
        <a:lstStyle/>
        <a:p>
          <a:endParaRPr lang="en-US"/>
        </a:p>
      </dgm:t>
    </dgm:pt>
    <dgm:pt modelId="{55181EB2-7C4C-4FC7-89E9-09ED9EB1E105}" type="sibTrans" cxnId="{F0A9137C-ADFA-4A24-84E7-AC1FF5DCFC02}">
      <dgm:prSet/>
      <dgm:spPr/>
      <dgm:t>
        <a:bodyPr/>
        <a:lstStyle/>
        <a:p>
          <a:endParaRPr lang="en-US"/>
        </a:p>
      </dgm:t>
    </dgm:pt>
    <dgm:pt modelId="{0008D3E2-4EA6-47A9-9430-71B881DC079F}">
      <dgm:prSet custT="1"/>
      <dgm:spPr/>
      <dgm:t>
        <a:bodyPr/>
        <a:lstStyle/>
        <a:p>
          <a:pPr rtl="0"/>
          <a:r>
            <a:rPr lang="it-IT" sz="2400" dirty="0" smtClean="0"/>
            <a:t>Inquiry Learning (IL)  menekankan kepada aktivitas mahasiswa secara maksimal untuk mencari dan menemukan. </a:t>
          </a:r>
          <a:endParaRPr lang="en-US" sz="2400" dirty="0"/>
        </a:p>
      </dgm:t>
    </dgm:pt>
    <dgm:pt modelId="{A9968537-4638-4BCD-BDFC-EBB97F0B0CB4}" type="parTrans" cxnId="{2C1E0618-9716-4A37-AB68-A870717F0DD1}">
      <dgm:prSet/>
      <dgm:spPr/>
      <dgm:t>
        <a:bodyPr/>
        <a:lstStyle/>
        <a:p>
          <a:endParaRPr lang="en-US"/>
        </a:p>
      </dgm:t>
    </dgm:pt>
    <dgm:pt modelId="{6E2C7C3E-145D-436E-BE83-8F4F0EF0B1D0}" type="sibTrans" cxnId="{2C1E0618-9716-4A37-AB68-A870717F0DD1}">
      <dgm:prSet/>
      <dgm:spPr/>
      <dgm:t>
        <a:bodyPr/>
        <a:lstStyle/>
        <a:p>
          <a:endParaRPr lang="en-US"/>
        </a:p>
      </dgm:t>
    </dgm:pt>
    <dgm:pt modelId="{1A0AC00B-C631-4F0B-8FA4-E171752A6B8B}">
      <dgm:prSet custT="1"/>
      <dgm:spPr/>
      <dgm:t>
        <a:bodyPr/>
        <a:lstStyle/>
        <a:p>
          <a:pPr rtl="0"/>
          <a:r>
            <a:rPr lang="it-IT" sz="2400" dirty="0" smtClean="0"/>
            <a:t>IL menempatkan mahasiswa sebagai subjek belajar. Mereka tidak hanya berperan sebagai penerima pelajaran melalui penjelasan dosen tetapi mereka berperan untuk menemukan sendiri inti dari materi pelajaran itu sendiri.</a:t>
          </a:r>
          <a:endParaRPr lang="en-US" sz="2400" dirty="0"/>
        </a:p>
      </dgm:t>
    </dgm:pt>
    <dgm:pt modelId="{4B1E021C-2DB1-4497-A309-4C87B466077D}" type="parTrans" cxnId="{DD0F7099-D8E0-4EE8-929A-50827D52678C}">
      <dgm:prSet/>
      <dgm:spPr/>
      <dgm:t>
        <a:bodyPr/>
        <a:lstStyle/>
        <a:p>
          <a:endParaRPr lang="en-US"/>
        </a:p>
      </dgm:t>
    </dgm:pt>
    <dgm:pt modelId="{EA21DB66-1144-4CA2-B1DD-CDB96E2E8B65}" type="sibTrans" cxnId="{DD0F7099-D8E0-4EE8-929A-50827D52678C}">
      <dgm:prSet/>
      <dgm:spPr/>
      <dgm:t>
        <a:bodyPr/>
        <a:lstStyle/>
        <a:p>
          <a:endParaRPr lang="en-US"/>
        </a:p>
      </dgm:t>
    </dgm:pt>
    <dgm:pt modelId="{F8AEE0FF-82BD-4B11-9FF2-6FD4127F561B}" type="pres">
      <dgm:prSet presAssocID="{10003898-31D3-4D07-B94B-72ECD27E7D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C9AF9D-7AFF-404A-A8C7-8C63791D4F82}" type="pres">
      <dgm:prSet presAssocID="{8A534BB4-D3E5-48D1-A89C-7A0316C977F4}" presName="composite" presStyleCnt="0"/>
      <dgm:spPr/>
      <dgm:t>
        <a:bodyPr/>
        <a:lstStyle/>
        <a:p>
          <a:endParaRPr lang="en-US"/>
        </a:p>
      </dgm:t>
    </dgm:pt>
    <dgm:pt modelId="{15866FE4-6039-48DE-8AFF-32B71C83A13E}" type="pres">
      <dgm:prSet presAssocID="{8A534BB4-D3E5-48D1-A89C-7A0316C977F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94173-3576-410A-A651-2EF742CE95A5}" type="pres">
      <dgm:prSet presAssocID="{8A534BB4-D3E5-48D1-A89C-7A0316C977F4}" presName="descendantText" presStyleLbl="alignAcc1" presStyleIdx="0" presStyleCnt="1" custScaleX="93399" custScaleY="1815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3562C5-FBDC-4164-A4FE-B7B028EE66F5}" type="presOf" srcId="{8A534BB4-D3E5-48D1-A89C-7A0316C977F4}" destId="{15866FE4-6039-48DE-8AFF-32B71C83A13E}" srcOrd="0" destOrd="0" presId="urn:microsoft.com/office/officeart/2005/8/layout/chevron2"/>
    <dgm:cxn modelId="{F0A9137C-ADFA-4A24-84E7-AC1FF5DCFC02}" srcId="{10003898-31D3-4D07-B94B-72ECD27E7D78}" destId="{8A534BB4-D3E5-48D1-A89C-7A0316C977F4}" srcOrd="0" destOrd="0" parTransId="{485BE51C-7D1F-440C-9E5F-56100DC64879}" sibTransId="{55181EB2-7C4C-4FC7-89E9-09ED9EB1E105}"/>
    <dgm:cxn modelId="{967C17F0-8F0C-427B-9152-790C1AAD326D}" type="presOf" srcId="{1A0AC00B-C631-4F0B-8FA4-E171752A6B8B}" destId="{FA494173-3576-410A-A651-2EF742CE95A5}" srcOrd="0" destOrd="1" presId="urn:microsoft.com/office/officeart/2005/8/layout/chevron2"/>
    <dgm:cxn modelId="{2C1E0618-9716-4A37-AB68-A870717F0DD1}" srcId="{8A534BB4-D3E5-48D1-A89C-7A0316C977F4}" destId="{0008D3E2-4EA6-47A9-9430-71B881DC079F}" srcOrd="0" destOrd="0" parTransId="{A9968537-4638-4BCD-BDFC-EBB97F0B0CB4}" sibTransId="{6E2C7C3E-145D-436E-BE83-8F4F0EF0B1D0}"/>
    <dgm:cxn modelId="{DD0F7099-D8E0-4EE8-929A-50827D52678C}" srcId="{8A534BB4-D3E5-48D1-A89C-7A0316C977F4}" destId="{1A0AC00B-C631-4F0B-8FA4-E171752A6B8B}" srcOrd="1" destOrd="0" parTransId="{4B1E021C-2DB1-4497-A309-4C87B466077D}" sibTransId="{EA21DB66-1144-4CA2-B1DD-CDB96E2E8B65}"/>
    <dgm:cxn modelId="{7A08E2CB-52CD-4C65-9F4C-82EC19F2B850}" type="presOf" srcId="{0008D3E2-4EA6-47A9-9430-71B881DC079F}" destId="{FA494173-3576-410A-A651-2EF742CE95A5}" srcOrd="0" destOrd="0" presId="urn:microsoft.com/office/officeart/2005/8/layout/chevron2"/>
    <dgm:cxn modelId="{6144717E-B53D-4D2B-A7B4-CA723C780FC3}" type="presOf" srcId="{10003898-31D3-4D07-B94B-72ECD27E7D78}" destId="{F8AEE0FF-82BD-4B11-9FF2-6FD4127F561B}" srcOrd="0" destOrd="0" presId="urn:microsoft.com/office/officeart/2005/8/layout/chevron2"/>
    <dgm:cxn modelId="{D45C072D-8DC7-4296-9553-54C2982DAF9D}" type="presParOf" srcId="{F8AEE0FF-82BD-4B11-9FF2-6FD4127F561B}" destId="{6CC9AF9D-7AFF-404A-A8C7-8C63791D4F82}" srcOrd="0" destOrd="0" presId="urn:microsoft.com/office/officeart/2005/8/layout/chevron2"/>
    <dgm:cxn modelId="{B00A0BAB-200B-482C-A031-744E9C05FDD1}" type="presParOf" srcId="{6CC9AF9D-7AFF-404A-A8C7-8C63791D4F82}" destId="{15866FE4-6039-48DE-8AFF-32B71C83A13E}" srcOrd="0" destOrd="0" presId="urn:microsoft.com/office/officeart/2005/8/layout/chevron2"/>
    <dgm:cxn modelId="{6156B3BA-F558-4D5F-9018-7A5F4192B4A7}" type="presParOf" srcId="{6CC9AF9D-7AFF-404A-A8C7-8C63791D4F82}" destId="{FA494173-3576-410A-A651-2EF742CE95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003898-31D3-4D07-B94B-72ECD27E7D78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534BB4-D3E5-48D1-A89C-7A0316C977F4}">
      <dgm:prSet/>
      <dgm:spPr/>
      <dgm:t>
        <a:bodyPr/>
        <a:lstStyle/>
        <a:p>
          <a:pPr rtl="0"/>
          <a:r>
            <a:rPr lang="en-US" b="1" dirty="0" smtClean="0"/>
            <a:t>PEMBELAJARAN INKUIRI</a:t>
          </a:r>
          <a:endParaRPr lang="en-US" b="1" dirty="0"/>
        </a:p>
      </dgm:t>
    </dgm:pt>
    <dgm:pt modelId="{485BE51C-7D1F-440C-9E5F-56100DC64879}" type="parTrans" cxnId="{F0A9137C-ADFA-4A24-84E7-AC1FF5DCFC02}">
      <dgm:prSet/>
      <dgm:spPr/>
      <dgm:t>
        <a:bodyPr/>
        <a:lstStyle/>
        <a:p>
          <a:endParaRPr lang="en-US"/>
        </a:p>
      </dgm:t>
    </dgm:pt>
    <dgm:pt modelId="{55181EB2-7C4C-4FC7-89E9-09ED9EB1E105}" type="sibTrans" cxnId="{F0A9137C-ADFA-4A24-84E7-AC1FF5DCFC02}">
      <dgm:prSet/>
      <dgm:spPr/>
      <dgm:t>
        <a:bodyPr/>
        <a:lstStyle/>
        <a:p>
          <a:endParaRPr lang="en-US"/>
        </a:p>
      </dgm:t>
    </dgm:pt>
    <dgm:pt modelId="{0008D3E2-4EA6-47A9-9430-71B881DC079F}">
      <dgm:prSet custT="1"/>
      <dgm:spPr/>
      <dgm:t>
        <a:bodyPr/>
        <a:lstStyle/>
        <a:p>
          <a:pPr rtl="0"/>
          <a:r>
            <a:rPr kumimoji="0" lang="it-IT" sz="20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seluruh aktivitas yang dilakukan mahasiswa diarahkan untuk mencari dan menemukan jawaban sendiri dari sesuatu yang dipertanyakan, sehingga diharapkan dapat menumbuhkan sikap percaya diri </a:t>
          </a:r>
          <a:r>
            <a:rPr kumimoji="0" lang="it-IT" sz="2000" b="0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(Self belief)</a:t>
          </a:r>
          <a:endParaRPr lang="en-US" sz="2000" dirty="0"/>
        </a:p>
      </dgm:t>
    </dgm:pt>
    <dgm:pt modelId="{A9968537-4638-4BCD-BDFC-EBB97F0B0CB4}" type="parTrans" cxnId="{2C1E0618-9716-4A37-AB68-A870717F0DD1}">
      <dgm:prSet/>
      <dgm:spPr/>
      <dgm:t>
        <a:bodyPr/>
        <a:lstStyle/>
        <a:p>
          <a:endParaRPr lang="en-US"/>
        </a:p>
      </dgm:t>
    </dgm:pt>
    <dgm:pt modelId="{6E2C7C3E-145D-436E-BE83-8F4F0EF0B1D0}" type="sibTrans" cxnId="{2C1E0618-9716-4A37-AB68-A870717F0DD1}">
      <dgm:prSet/>
      <dgm:spPr/>
      <dgm:t>
        <a:bodyPr/>
        <a:lstStyle/>
        <a:p>
          <a:endParaRPr lang="en-US"/>
        </a:p>
      </dgm:t>
    </dgm:pt>
    <dgm:pt modelId="{2CE17E2F-F1C5-43D6-82D7-ECF00DEE7421}">
      <dgm:prSet custT="1"/>
      <dgm:spPr/>
      <dgm:t>
        <a:bodyPr/>
        <a:lstStyle/>
        <a:p>
          <a:pPr rtl="0"/>
          <a:r>
            <a:rPr kumimoji="0" lang="it-IT" sz="20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IL menempatkan  DOSEN bukan sebagai sumber belajar, akan tetapi sebagai fasilitator dan motivator belajar mhasiswa. </a:t>
          </a:r>
          <a:endParaRPr lang="en-US" sz="2000" dirty="0"/>
        </a:p>
      </dgm:t>
    </dgm:pt>
    <dgm:pt modelId="{BAF426FE-B85D-49D8-8282-F1C5E4BACC10}" type="parTrans" cxnId="{99200D34-21A2-49D2-9EBB-2B6006471901}">
      <dgm:prSet/>
      <dgm:spPr/>
      <dgm:t>
        <a:bodyPr/>
        <a:lstStyle/>
        <a:p>
          <a:endParaRPr lang="en-US"/>
        </a:p>
      </dgm:t>
    </dgm:pt>
    <dgm:pt modelId="{B3A7A10C-D2A3-4C96-AE35-AC49B636D52D}" type="sibTrans" cxnId="{99200D34-21A2-49D2-9EBB-2B6006471901}">
      <dgm:prSet/>
      <dgm:spPr/>
      <dgm:t>
        <a:bodyPr/>
        <a:lstStyle/>
        <a:p>
          <a:endParaRPr lang="en-US"/>
        </a:p>
      </dgm:t>
    </dgm:pt>
    <dgm:pt modelId="{1DA4B2C2-6F8E-416E-B9AA-7C3A06DC15A4}">
      <dgm:prSet custT="1"/>
      <dgm:spPr/>
      <dgm:t>
        <a:bodyPr/>
        <a:lstStyle/>
        <a:p>
          <a:pPr rtl="0"/>
          <a:r>
            <a:rPr kumimoji="0" lang="it-IT" sz="20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Aktivitas pembelajaran biasanya dilakukan melalui proses tanya jawab,  karena itu kemampuan dosen dalam menggunakan teknik bertanya merupakan syarat utama . </a:t>
          </a:r>
          <a:endParaRPr lang="en-US" sz="2000" dirty="0"/>
        </a:p>
      </dgm:t>
    </dgm:pt>
    <dgm:pt modelId="{2F62ABC7-05EF-4BCB-BCD6-D050A865B7BB}" type="parTrans" cxnId="{FFAE25D7-76A9-44A9-8199-30CD8B6DF209}">
      <dgm:prSet/>
      <dgm:spPr/>
      <dgm:t>
        <a:bodyPr/>
        <a:lstStyle/>
        <a:p>
          <a:endParaRPr lang="en-US"/>
        </a:p>
      </dgm:t>
    </dgm:pt>
    <dgm:pt modelId="{9DAE1FE5-CE4E-41B5-B81D-5200471AA858}" type="sibTrans" cxnId="{FFAE25D7-76A9-44A9-8199-30CD8B6DF209}">
      <dgm:prSet/>
      <dgm:spPr/>
      <dgm:t>
        <a:bodyPr/>
        <a:lstStyle/>
        <a:p>
          <a:endParaRPr lang="en-US"/>
        </a:p>
      </dgm:t>
    </dgm:pt>
    <dgm:pt modelId="{F8AEE0FF-82BD-4B11-9FF2-6FD4127F561B}" type="pres">
      <dgm:prSet presAssocID="{10003898-31D3-4D07-B94B-72ECD27E7D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C9AF9D-7AFF-404A-A8C7-8C63791D4F82}" type="pres">
      <dgm:prSet presAssocID="{8A534BB4-D3E5-48D1-A89C-7A0316C977F4}" presName="composite" presStyleCnt="0"/>
      <dgm:spPr/>
      <dgm:t>
        <a:bodyPr/>
        <a:lstStyle/>
        <a:p>
          <a:endParaRPr lang="en-US"/>
        </a:p>
      </dgm:t>
    </dgm:pt>
    <dgm:pt modelId="{15866FE4-6039-48DE-8AFF-32B71C83A13E}" type="pres">
      <dgm:prSet presAssocID="{8A534BB4-D3E5-48D1-A89C-7A0316C977F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94173-3576-410A-A651-2EF742CE95A5}" type="pres">
      <dgm:prSet presAssocID="{8A534BB4-D3E5-48D1-A89C-7A0316C977F4}" presName="descendantText" presStyleLbl="alignAcc1" presStyleIdx="0" presStyleCnt="1" custScaleX="92739" custScaleY="207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1E0618-9716-4A37-AB68-A870717F0DD1}" srcId="{8A534BB4-D3E5-48D1-A89C-7A0316C977F4}" destId="{0008D3E2-4EA6-47A9-9430-71B881DC079F}" srcOrd="0" destOrd="0" parTransId="{A9968537-4638-4BCD-BDFC-EBB97F0B0CB4}" sibTransId="{6E2C7C3E-145D-436E-BE83-8F4F0EF0B1D0}"/>
    <dgm:cxn modelId="{F0A9137C-ADFA-4A24-84E7-AC1FF5DCFC02}" srcId="{10003898-31D3-4D07-B94B-72ECD27E7D78}" destId="{8A534BB4-D3E5-48D1-A89C-7A0316C977F4}" srcOrd="0" destOrd="0" parTransId="{485BE51C-7D1F-440C-9E5F-56100DC64879}" sibTransId="{55181EB2-7C4C-4FC7-89E9-09ED9EB1E105}"/>
    <dgm:cxn modelId="{9A3B3C4C-DCCA-41F2-83E6-0DEF42BB1ED7}" type="presOf" srcId="{8A534BB4-D3E5-48D1-A89C-7A0316C977F4}" destId="{15866FE4-6039-48DE-8AFF-32B71C83A13E}" srcOrd="0" destOrd="0" presId="urn:microsoft.com/office/officeart/2005/8/layout/chevron2"/>
    <dgm:cxn modelId="{1BAD6371-7400-40C5-AEA5-E224D01C13D5}" type="presOf" srcId="{0008D3E2-4EA6-47A9-9430-71B881DC079F}" destId="{FA494173-3576-410A-A651-2EF742CE95A5}" srcOrd="0" destOrd="0" presId="urn:microsoft.com/office/officeart/2005/8/layout/chevron2"/>
    <dgm:cxn modelId="{B15A489C-1E64-4CFC-B54B-6F902E555F23}" type="presOf" srcId="{10003898-31D3-4D07-B94B-72ECD27E7D78}" destId="{F8AEE0FF-82BD-4B11-9FF2-6FD4127F561B}" srcOrd="0" destOrd="0" presId="urn:microsoft.com/office/officeart/2005/8/layout/chevron2"/>
    <dgm:cxn modelId="{99200D34-21A2-49D2-9EBB-2B6006471901}" srcId="{8A534BB4-D3E5-48D1-A89C-7A0316C977F4}" destId="{2CE17E2F-F1C5-43D6-82D7-ECF00DEE7421}" srcOrd="1" destOrd="0" parTransId="{BAF426FE-B85D-49D8-8282-F1C5E4BACC10}" sibTransId="{B3A7A10C-D2A3-4C96-AE35-AC49B636D52D}"/>
    <dgm:cxn modelId="{F90A9E4B-608C-4600-B598-4C7EC443FB53}" type="presOf" srcId="{2CE17E2F-F1C5-43D6-82D7-ECF00DEE7421}" destId="{FA494173-3576-410A-A651-2EF742CE95A5}" srcOrd="0" destOrd="1" presId="urn:microsoft.com/office/officeart/2005/8/layout/chevron2"/>
    <dgm:cxn modelId="{FFAE25D7-76A9-44A9-8199-30CD8B6DF209}" srcId="{8A534BB4-D3E5-48D1-A89C-7A0316C977F4}" destId="{1DA4B2C2-6F8E-416E-B9AA-7C3A06DC15A4}" srcOrd="2" destOrd="0" parTransId="{2F62ABC7-05EF-4BCB-BCD6-D050A865B7BB}" sibTransId="{9DAE1FE5-CE4E-41B5-B81D-5200471AA858}"/>
    <dgm:cxn modelId="{694D2C33-9F1E-44A2-9FF9-3ACE1741DC3A}" type="presOf" srcId="{1DA4B2C2-6F8E-416E-B9AA-7C3A06DC15A4}" destId="{FA494173-3576-410A-A651-2EF742CE95A5}" srcOrd="0" destOrd="2" presId="urn:microsoft.com/office/officeart/2005/8/layout/chevron2"/>
    <dgm:cxn modelId="{DDA693F2-3B25-403D-BCAC-7AA711E3789B}" type="presParOf" srcId="{F8AEE0FF-82BD-4B11-9FF2-6FD4127F561B}" destId="{6CC9AF9D-7AFF-404A-A8C7-8C63791D4F82}" srcOrd="0" destOrd="0" presId="urn:microsoft.com/office/officeart/2005/8/layout/chevron2"/>
    <dgm:cxn modelId="{EC819CFE-9E54-4BAA-B6A8-A8D6C39B30ED}" type="presParOf" srcId="{6CC9AF9D-7AFF-404A-A8C7-8C63791D4F82}" destId="{15866FE4-6039-48DE-8AFF-32B71C83A13E}" srcOrd="0" destOrd="0" presId="urn:microsoft.com/office/officeart/2005/8/layout/chevron2"/>
    <dgm:cxn modelId="{B84A3036-99CF-4611-9D92-A13FCF0C4241}" type="presParOf" srcId="{6CC9AF9D-7AFF-404A-A8C7-8C63791D4F82}" destId="{FA494173-3576-410A-A651-2EF742CE95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003898-31D3-4D07-B94B-72ECD27E7D78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534BB4-D3E5-48D1-A89C-7A0316C977F4}">
      <dgm:prSet/>
      <dgm:spPr/>
      <dgm:t>
        <a:bodyPr/>
        <a:lstStyle/>
        <a:p>
          <a:pPr rtl="0"/>
          <a:r>
            <a:rPr lang="en-US" b="1" dirty="0" smtClean="0"/>
            <a:t>STRATEGI PEMBELAJARAN INKUIRI</a:t>
          </a:r>
          <a:endParaRPr lang="en-US" b="1" dirty="0"/>
        </a:p>
      </dgm:t>
    </dgm:pt>
    <dgm:pt modelId="{485BE51C-7D1F-440C-9E5F-56100DC64879}" type="parTrans" cxnId="{F0A9137C-ADFA-4A24-84E7-AC1FF5DCFC02}">
      <dgm:prSet/>
      <dgm:spPr/>
      <dgm:t>
        <a:bodyPr/>
        <a:lstStyle/>
        <a:p>
          <a:endParaRPr lang="en-US"/>
        </a:p>
      </dgm:t>
    </dgm:pt>
    <dgm:pt modelId="{55181EB2-7C4C-4FC7-89E9-09ED9EB1E105}" type="sibTrans" cxnId="{F0A9137C-ADFA-4A24-84E7-AC1FF5DCFC02}">
      <dgm:prSet/>
      <dgm:spPr/>
      <dgm:t>
        <a:bodyPr/>
        <a:lstStyle/>
        <a:p>
          <a:endParaRPr lang="en-US"/>
        </a:p>
      </dgm:t>
    </dgm:pt>
    <dgm:pt modelId="{0008D3E2-4EA6-47A9-9430-71B881DC079F}">
      <dgm:prSet custT="1"/>
      <dgm:spPr/>
      <dgm:t>
        <a:bodyPr/>
        <a:lstStyle/>
        <a:p>
          <a:pPr rtl="0"/>
          <a:endParaRPr lang="en-US" sz="2000" dirty="0"/>
        </a:p>
      </dgm:t>
    </dgm:pt>
    <dgm:pt modelId="{A9968537-4638-4BCD-BDFC-EBB97F0B0CB4}" type="parTrans" cxnId="{2C1E0618-9716-4A37-AB68-A870717F0DD1}">
      <dgm:prSet/>
      <dgm:spPr/>
      <dgm:t>
        <a:bodyPr/>
        <a:lstStyle/>
        <a:p>
          <a:endParaRPr lang="en-US"/>
        </a:p>
      </dgm:t>
    </dgm:pt>
    <dgm:pt modelId="{6E2C7C3E-145D-436E-BE83-8F4F0EF0B1D0}" type="sibTrans" cxnId="{2C1E0618-9716-4A37-AB68-A870717F0DD1}">
      <dgm:prSet/>
      <dgm:spPr/>
      <dgm:t>
        <a:bodyPr/>
        <a:lstStyle/>
        <a:p>
          <a:endParaRPr lang="en-US"/>
        </a:p>
      </dgm:t>
    </dgm:pt>
    <dgm:pt modelId="{8D7486EE-37F4-46ED-B661-9F521A60F20A}">
      <dgm:prSet custT="1"/>
      <dgm:spPr/>
      <dgm:t>
        <a:bodyPr/>
        <a:lstStyle/>
        <a:p>
          <a:pPr rtl="0"/>
          <a:r>
            <a:rPr lang="en-US" sz="2000" dirty="0" smtClean="0"/>
            <a:t>Dalam  IL , </a:t>
          </a:r>
          <a:r>
            <a:rPr lang="en-US" sz="2000" dirty="0" err="1" smtClean="0"/>
            <a:t>mahasiswa</a:t>
          </a:r>
          <a:r>
            <a:rPr lang="en-US" sz="2000" dirty="0" smtClean="0"/>
            <a:t> </a:t>
          </a:r>
          <a:r>
            <a:rPr lang="en-US" sz="2000" dirty="0" err="1" smtClean="0"/>
            <a:t>tak</a:t>
          </a:r>
          <a:r>
            <a:rPr lang="en-US" sz="2000" dirty="0" smtClean="0"/>
            <a:t> </a:t>
          </a:r>
          <a:r>
            <a:rPr lang="en-US" sz="2000" dirty="0" err="1" smtClean="0"/>
            <a:t>hanya</a:t>
          </a:r>
          <a:r>
            <a:rPr lang="en-US" sz="2000" dirty="0" smtClean="0"/>
            <a:t> </a:t>
          </a:r>
          <a:r>
            <a:rPr lang="en-US" sz="2000" dirty="0" err="1" smtClean="0"/>
            <a:t>dituntut</a:t>
          </a:r>
          <a:r>
            <a:rPr lang="en-US" sz="2000" dirty="0" smtClean="0"/>
            <a:t> </a:t>
          </a:r>
          <a:r>
            <a:rPr lang="en-US" sz="2000" dirty="0" err="1" smtClean="0"/>
            <a:t>untuk</a:t>
          </a:r>
          <a:r>
            <a:rPr lang="en-US" sz="2000" dirty="0" smtClean="0"/>
            <a:t> </a:t>
          </a:r>
          <a:r>
            <a:rPr lang="en-US" sz="2000" dirty="0" err="1" smtClean="0"/>
            <a:t>menguasai</a:t>
          </a:r>
          <a:r>
            <a:rPr lang="en-US" sz="2000" dirty="0" smtClean="0"/>
            <a:t> </a:t>
          </a:r>
          <a:r>
            <a:rPr lang="en-US" sz="2000" dirty="0" err="1" smtClean="0"/>
            <a:t>materi</a:t>
          </a:r>
          <a:r>
            <a:rPr lang="en-US" sz="2000" dirty="0" smtClean="0"/>
            <a:t> </a:t>
          </a:r>
          <a:r>
            <a:rPr lang="en-US" sz="2000" dirty="0" err="1" smtClean="0"/>
            <a:t>pelajaran</a:t>
          </a:r>
          <a:r>
            <a:rPr lang="en-US" sz="2000" dirty="0" smtClean="0"/>
            <a:t>, akan </a:t>
          </a:r>
          <a:r>
            <a:rPr lang="en-US" sz="2000" dirty="0" err="1" smtClean="0"/>
            <a:t>tetapi</a:t>
          </a:r>
          <a:r>
            <a:rPr lang="en-US" sz="2000" dirty="0" smtClean="0"/>
            <a:t> </a:t>
          </a:r>
          <a:r>
            <a:rPr lang="en-US" sz="2000" dirty="0" err="1" smtClean="0"/>
            <a:t>bagaimana</a:t>
          </a:r>
          <a:r>
            <a:rPr lang="en-US" sz="2000" dirty="0" smtClean="0"/>
            <a:t> </a:t>
          </a:r>
          <a:r>
            <a:rPr lang="en-US" sz="2000" dirty="0" err="1" smtClean="0"/>
            <a:t>mereka</a:t>
          </a:r>
          <a:r>
            <a:rPr lang="en-US" sz="2000" dirty="0" smtClean="0"/>
            <a:t> </a:t>
          </a:r>
          <a:r>
            <a:rPr lang="en-US" sz="2000" dirty="0" err="1" smtClean="0"/>
            <a:t>dapat</a:t>
          </a:r>
          <a:r>
            <a:rPr lang="en-US" sz="2000" dirty="0" smtClean="0"/>
            <a:t> menggunakan </a:t>
          </a:r>
          <a:r>
            <a:rPr lang="en-US" sz="2000" dirty="0" err="1" smtClean="0"/>
            <a:t>potensi</a:t>
          </a:r>
          <a:r>
            <a:rPr lang="en-US" sz="2000" dirty="0" smtClean="0"/>
            <a:t> yang </a:t>
          </a:r>
          <a:r>
            <a:rPr lang="en-US" sz="2000" dirty="0" err="1" smtClean="0"/>
            <a:t>dimilikinya</a:t>
          </a:r>
          <a:r>
            <a:rPr lang="en-US" sz="2000" dirty="0" smtClean="0"/>
            <a:t>. </a:t>
          </a:r>
          <a:endParaRPr lang="en-US" sz="2000" dirty="0"/>
        </a:p>
      </dgm:t>
    </dgm:pt>
    <dgm:pt modelId="{1EA8F559-6F56-4372-BDD5-9E7846C31A3A}" type="parTrans" cxnId="{D79717D2-B7AE-430F-B795-20D52D710027}">
      <dgm:prSet/>
      <dgm:spPr/>
      <dgm:t>
        <a:bodyPr/>
        <a:lstStyle/>
        <a:p>
          <a:endParaRPr lang="en-US"/>
        </a:p>
      </dgm:t>
    </dgm:pt>
    <dgm:pt modelId="{C2865147-42CA-40D6-8733-363000E1A08D}" type="sibTrans" cxnId="{D79717D2-B7AE-430F-B795-20D52D710027}">
      <dgm:prSet/>
      <dgm:spPr/>
      <dgm:t>
        <a:bodyPr/>
        <a:lstStyle/>
        <a:p>
          <a:endParaRPr lang="en-US"/>
        </a:p>
      </dgm:t>
    </dgm:pt>
    <dgm:pt modelId="{B1857A52-2EA8-4D25-895B-E5FF139A5C97}">
      <dgm:prSet custT="1"/>
      <dgm:spPr/>
      <dgm:t>
        <a:bodyPr/>
        <a:lstStyle/>
        <a:p>
          <a:pPr rtl="0"/>
          <a:r>
            <a:rPr lang="en-US" sz="2000" dirty="0" err="1" smtClean="0"/>
            <a:t>Manusia</a:t>
          </a:r>
          <a:r>
            <a:rPr lang="en-US" sz="2000" dirty="0" smtClean="0"/>
            <a:t> yang </a:t>
          </a:r>
          <a:r>
            <a:rPr lang="en-US" sz="2000" dirty="0" err="1" smtClean="0"/>
            <a:t>hanya</a:t>
          </a:r>
          <a:r>
            <a:rPr lang="en-US" sz="2000" dirty="0" smtClean="0"/>
            <a:t> </a:t>
          </a:r>
          <a:r>
            <a:rPr lang="en-US" sz="2000" dirty="0" err="1" smtClean="0"/>
            <a:t>menguasai</a:t>
          </a:r>
          <a:r>
            <a:rPr lang="en-US" sz="2000" dirty="0" smtClean="0"/>
            <a:t> </a:t>
          </a:r>
          <a:r>
            <a:rPr lang="en-US" sz="2000" dirty="0" err="1" smtClean="0"/>
            <a:t>pelajaran</a:t>
          </a:r>
          <a:r>
            <a:rPr lang="en-US" sz="2000" dirty="0" smtClean="0"/>
            <a:t> </a:t>
          </a:r>
          <a:r>
            <a:rPr lang="en-US" sz="2000" dirty="0" err="1" smtClean="0"/>
            <a:t>belum</a:t>
          </a:r>
          <a:r>
            <a:rPr lang="en-US" sz="2000" dirty="0" smtClean="0"/>
            <a:t> </a:t>
          </a:r>
          <a:r>
            <a:rPr lang="en-US" sz="2000" dirty="0" err="1" smtClean="0"/>
            <a:t>tentu</a:t>
          </a:r>
          <a:r>
            <a:rPr lang="en-US" sz="2000" dirty="0" smtClean="0"/>
            <a:t> </a:t>
          </a:r>
          <a:r>
            <a:rPr lang="en-US" sz="2000" dirty="0" err="1" smtClean="0"/>
            <a:t>dapat</a:t>
          </a:r>
          <a:r>
            <a:rPr lang="en-US" sz="2000" dirty="0" smtClean="0"/>
            <a:t> </a:t>
          </a:r>
          <a:r>
            <a:rPr lang="en-US" sz="2000" dirty="0" err="1" smtClean="0"/>
            <a:t>mengembangkan</a:t>
          </a:r>
          <a:r>
            <a:rPr lang="en-US" sz="2000" dirty="0" smtClean="0"/>
            <a:t> </a:t>
          </a:r>
          <a:r>
            <a:rPr lang="en-US" sz="2000" dirty="0" err="1" smtClean="0"/>
            <a:t>kemampuan</a:t>
          </a:r>
          <a:r>
            <a:rPr lang="en-US" sz="2000" dirty="0" smtClean="0"/>
            <a:t> </a:t>
          </a:r>
          <a:r>
            <a:rPr lang="en-US" sz="2000" dirty="0" err="1" smtClean="0"/>
            <a:t>berpikir</a:t>
          </a:r>
          <a:r>
            <a:rPr lang="en-US" sz="2000" dirty="0" smtClean="0"/>
            <a:t> </a:t>
          </a:r>
          <a:r>
            <a:rPr lang="en-US" sz="2000" dirty="0" err="1" smtClean="0"/>
            <a:t>secara</a:t>
          </a:r>
          <a:r>
            <a:rPr lang="en-US" sz="2000" dirty="0" smtClean="0"/>
            <a:t> optimal. </a:t>
          </a:r>
          <a:endParaRPr lang="en-US" sz="2000" dirty="0"/>
        </a:p>
      </dgm:t>
    </dgm:pt>
    <dgm:pt modelId="{DA998E1D-09B7-4511-91EB-9A634839B814}" type="parTrans" cxnId="{A0337755-6C5D-4D9B-B28D-6F63289183ED}">
      <dgm:prSet/>
      <dgm:spPr/>
      <dgm:t>
        <a:bodyPr/>
        <a:lstStyle/>
        <a:p>
          <a:endParaRPr lang="en-US"/>
        </a:p>
      </dgm:t>
    </dgm:pt>
    <dgm:pt modelId="{5C38F12E-AE2F-4AD6-8387-F345767E73D9}" type="sibTrans" cxnId="{A0337755-6C5D-4D9B-B28D-6F63289183ED}">
      <dgm:prSet/>
      <dgm:spPr/>
      <dgm:t>
        <a:bodyPr/>
        <a:lstStyle/>
        <a:p>
          <a:endParaRPr lang="en-US"/>
        </a:p>
      </dgm:t>
    </dgm:pt>
    <dgm:pt modelId="{0E5285B5-FBAA-42D5-8D0B-AA8765B22E38}">
      <dgm:prSet custT="1"/>
      <dgm:spPr/>
      <dgm:t>
        <a:bodyPr/>
        <a:lstStyle/>
        <a:p>
          <a:pPr rtl="0"/>
          <a:r>
            <a:rPr lang="en-US" sz="2000" dirty="0" err="1" smtClean="0"/>
            <a:t>Sebaliknya</a:t>
          </a:r>
          <a:r>
            <a:rPr lang="en-US" sz="2000" dirty="0" smtClean="0"/>
            <a:t>, </a:t>
          </a:r>
          <a:r>
            <a:rPr lang="en-US" sz="2000" dirty="0" err="1" smtClean="0"/>
            <a:t>mahasiswa</a:t>
          </a:r>
          <a:r>
            <a:rPr lang="en-US" sz="2000" dirty="0" smtClean="0"/>
            <a:t> akan </a:t>
          </a:r>
          <a:r>
            <a:rPr lang="en-US" sz="2000" dirty="0" err="1" smtClean="0"/>
            <a:t>dapat</a:t>
          </a:r>
          <a:r>
            <a:rPr lang="en-US" sz="2000" dirty="0" smtClean="0"/>
            <a:t> </a:t>
          </a:r>
          <a:r>
            <a:rPr lang="en-US" sz="2000" dirty="0" err="1" smtClean="0"/>
            <a:t>mengembangkan</a:t>
          </a:r>
          <a:r>
            <a:rPr lang="en-US" sz="2000" dirty="0" smtClean="0"/>
            <a:t> </a:t>
          </a:r>
          <a:r>
            <a:rPr lang="en-US" sz="2000" dirty="0" err="1" smtClean="0"/>
            <a:t>kemampuan</a:t>
          </a:r>
          <a:r>
            <a:rPr lang="en-US" sz="2000" dirty="0" smtClean="0"/>
            <a:t> </a:t>
          </a:r>
          <a:r>
            <a:rPr lang="en-US" sz="2000" dirty="0" err="1" smtClean="0"/>
            <a:t>berpikirnya</a:t>
          </a:r>
          <a:r>
            <a:rPr lang="en-US" sz="2000" dirty="0" smtClean="0"/>
            <a:t> </a:t>
          </a:r>
          <a:r>
            <a:rPr lang="en-US" sz="2000" dirty="0" err="1" smtClean="0"/>
            <a:t>manakala</a:t>
          </a:r>
          <a:r>
            <a:rPr lang="en-US" sz="2000" dirty="0" smtClean="0"/>
            <a:t> </a:t>
          </a:r>
          <a:r>
            <a:rPr lang="en-US" sz="2000" dirty="0" err="1" smtClean="0"/>
            <a:t>ia</a:t>
          </a:r>
          <a:r>
            <a:rPr lang="en-US" sz="2000" dirty="0" smtClean="0"/>
            <a:t> </a:t>
          </a:r>
          <a:r>
            <a:rPr lang="en-US" sz="2000" dirty="0" err="1" smtClean="0"/>
            <a:t>bisa</a:t>
          </a:r>
          <a:r>
            <a:rPr lang="en-US" sz="2000" dirty="0" smtClean="0"/>
            <a:t> </a:t>
          </a:r>
          <a:r>
            <a:rPr lang="en-US" sz="2000" dirty="0" err="1" smtClean="0"/>
            <a:t>menguasai</a:t>
          </a:r>
          <a:r>
            <a:rPr lang="en-US" sz="2000" dirty="0" smtClean="0"/>
            <a:t> </a:t>
          </a:r>
          <a:r>
            <a:rPr lang="en-US" sz="2000" dirty="0" err="1" smtClean="0"/>
            <a:t>materi</a:t>
          </a:r>
          <a:r>
            <a:rPr lang="en-US" sz="2000" dirty="0" smtClean="0"/>
            <a:t> </a:t>
          </a:r>
          <a:r>
            <a:rPr lang="en-US" sz="2000" dirty="0" err="1" smtClean="0"/>
            <a:t>pelajaran</a:t>
          </a:r>
          <a:r>
            <a:rPr lang="en-US" sz="2000" dirty="0" smtClean="0"/>
            <a:t>.</a:t>
          </a:r>
          <a:endParaRPr lang="en-US" sz="2000" dirty="0"/>
        </a:p>
      </dgm:t>
    </dgm:pt>
    <dgm:pt modelId="{F2EAA005-AFE4-4ABE-8505-833321337070}" type="parTrans" cxnId="{5BC2B7A0-E7E4-4B12-A1F8-101BD44DAC70}">
      <dgm:prSet/>
      <dgm:spPr/>
      <dgm:t>
        <a:bodyPr/>
        <a:lstStyle/>
        <a:p>
          <a:endParaRPr lang="en-US"/>
        </a:p>
      </dgm:t>
    </dgm:pt>
    <dgm:pt modelId="{2B8E3CAF-957A-4109-8F37-E245CD319061}" type="sibTrans" cxnId="{5BC2B7A0-E7E4-4B12-A1F8-101BD44DAC70}">
      <dgm:prSet/>
      <dgm:spPr/>
      <dgm:t>
        <a:bodyPr/>
        <a:lstStyle/>
        <a:p>
          <a:endParaRPr lang="en-US"/>
        </a:p>
      </dgm:t>
    </dgm:pt>
    <dgm:pt modelId="{F8AEE0FF-82BD-4B11-9FF2-6FD4127F561B}" type="pres">
      <dgm:prSet presAssocID="{10003898-31D3-4D07-B94B-72ECD27E7D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C9AF9D-7AFF-404A-A8C7-8C63791D4F82}" type="pres">
      <dgm:prSet presAssocID="{8A534BB4-D3E5-48D1-A89C-7A0316C977F4}" presName="composite" presStyleCnt="0"/>
      <dgm:spPr/>
      <dgm:t>
        <a:bodyPr/>
        <a:lstStyle/>
        <a:p>
          <a:endParaRPr lang="en-US"/>
        </a:p>
      </dgm:t>
    </dgm:pt>
    <dgm:pt modelId="{15866FE4-6039-48DE-8AFF-32B71C83A13E}" type="pres">
      <dgm:prSet presAssocID="{8A534BB4-D3E5-48D1-A89C-7A0316C977F4}" presName="parentText" presStyleLbl="alignNode1" presStyleIdx="0" presStyleCnt="1" custScaleX="8029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94173-3576-410A-A651-2EF742CE95A5}" type="pres">
      <dgm:prSet presAssocID="{8A534BB4-D3E5-48D1-A89C-7A0316C977F4}" presName="descendantText" presStyleLbl="alignAcc1" presStyleIdx="0" presStyleCnt="1" custScaleX="105128" custScaleY="207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1E0618-9716-4A37-AB68-A870717F0DD1}" srcId="{8A534BB4-D3E5-48D1-A89C-7A0316C977F4}" destId="{0008D3E2-4EA6-47A9-9430-71B881DC079F}" srcOrd="0" destOrd="0" parTransId="{A9968537-4638-4BCD-BDFC-EBB97F0B0CB4}" sibTransId="{6E2C7C3E-145D-436E-BE83-8F4F0EF0B1D0}"/>
    <dgm:cxn modelId="{19037891-EA71-4E36-BF99-3AC94795CB82}" type="presOf" srcId="{0008D3E2-4EA6-47A9-9430-71B881DC079F}" destId="{FA494173-3576-410A-A651-2EF742CE95A5}" srcOrd="0" destOrd="0" presId="urn:microsoft.com/office/officeart/2005/8/layout/chevron2"/>
    <dgm:cxn modelId="{F0A9137C-ADFA-4A24-84E7-AC1FF5DCFC02}" srcId="{10003898-31D3-4D07-B94B-72ECD27E7D78}" destId="{8A534BB4-D3E5-48D1-A89C-7A0316C977F4}" srcOrd="0" destOrd="0" parTransId="{485BE51C-7D1F-440C-9E5F-56100DC64879}" sibTransId="{55181EB2-7C4C-4FC7-89E9-09ED9EB1E105}"/>
    <dgm:cxn modelId="{241C3347-3144-488E-A52A-EB181749F668}" type="presOf" srcId="{0E5285B5-FBAA-42D5-8D0B-AA8765B22E38}" destId="{FA494173-3576-410A-A651-2EF742CE95A5}" srcOrd="0" destOrd="3" presId="urn:microsoft.com/office/officeart/2005/8/layout/chevron2"/>
    <dgm:cxn modelId="{F591CD3C-0C93-43A8-A137-D5A18D7BD9B7}" type="presOf" srcId="{8D7486EE-37F4-46ED-B661-9F521A60F20A}" destId="{FA494173-3576-410A-A651-2EF742CE95A5}" srcOrd="0" destOrd="1" presId="urn:microsoft.com/office/officeart/2005/8/layout/chevron2"/>
    <dgm:cxn modelId="{D79717D2-B7AE-430F-B795-20D52D710027}" srcId="{8A534BB4-D3E5-48D1-A89C-7A0316C977F4}" destId="{8D7486EE-37F4-46ED-B661-9F521A60F20A}" srcOrd="1" destOrd="0" parTransId="{1EA8F559-6F56-4372-BDD5-9E7846C31A3A}" sibTransId="{C2865147-42CA-40D6-8733-363000E1A08D}"/>
    <dgm:cxn modelId="{A0337755-6C5D-4D9B-B28D-6F63289183ED}" srcId="{8A534BB4-D3E5-48D1-A89C-7A0316C977F4}" destId="{B1857A52-2EA8-4D25-895B-E5FF139A5C97}" srcOrd="2" destOrd="0" parTransId="{DA998E1D-09B7-4511-91EB-9A634839B814}" sibTransId="{5C38F12E-AE2F-4AD6-8387-F345767E73D9}"/>
    <dgm:cxn modelId="{72ED1D34-3341-4DA7-BB9F-7D76F6412546}" type="presOf" srcId="{B1857A52-2EA8-4D25-895B-E5FF139A5C97}" destId="{FA494173-3576-410A-A651-2EF742CE95A5}" srcOrd="0" destOrd="2" presId="urn:microsoft.com/office/officeart/2005/8/layout/chevron2"/>
    <dgm:cxn modelId="{63661DDC-8A8B-4749-90B2-2440B9029525}" type="presOf" srcId="{10003898-31D3-4D07-B94B-72ECD27E7D78}" destId="{F8AEE0FF-82BD-4B11-9FF2-6FD4127F561B}" srcOrd="0" destOrd="0" presId="urn:microsoft.com/office/officeart/2005/8/layout/chevron2"/>
    <dgm:cxn modelId="{110D41ED-402A-47F9-9527-60CA5777D547}" type="presOf" srcId="{8A534BB4-D3E5-48D1-A89C-7A0316C977F4}" destId="{15866FE4-6039-48DE-8AFF-32B71C83A13E}" srcOrd="0" destOrd="0" presId="urn:microsoft.com/office/officeart/2005/8/layout/chevron2"/>
    <dgm:cxn modelId="{5BC2B7A0-E7E4-4B12-A1F8-101BD44DAC70}" srcId="{8A534BB4-D3E5-48D1-A89C-7A0316C977F4}" destId="{0E5285B5-FBAA-42D5-8D0B-AA8765B22E38}" srcOrd="3" destOrd="0" parTransId="{F2EAA005-AFE4-4ABE-8505-833321337070}" sibTransId="{2B8E3CAF-957A-4109-8F37-E245CD319061}"/>
    <dgm:cxn modelId="{87DF2618-A134-4444-9EFE-4C632FCEB0AF}" type="presParOf" srcId="{F8AEE0FF-82BD-4B11-9FF2-6FD4127F561B}" destId="{6CC9AF9D-7AFF-404A-A8C7-8C63791D4F82}" srcOrd="0" destOrd="0" presId="urn:microsoft.com/office/officeart/2005/8/layout/chevron2"/>
    <dgm:cxn modelId="{2A021BF1-EE20-44F3-8CDD-C848956E2485}" type="presParOf" srcId="{6CC9AF9D-7AFF-404A-A8C7-8C63791D4F82}" destId="{15866FE4-6039-48DE-8AFF-32B71C83A13E}" srcOrd="0" destOrd="0" presId="urn:microsoft.com/office/officeart/2005/8/layout/chevron2"/>
    <dgm:cxn modelId="{35589D65-CDCF-47D0-8506-09AEAFD383E2}" type="presParOf" srcId="{6CC9AF9D-7AFF-404A-A8C7-8C63791D4F82}" destId="{FA494173-3576-410A-A651-2EF742CE95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B8B247-4C01-4777-8CDC-137545E7F954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10169A-3B2C-4854-96F8-4BC5521EEACF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bg1"/>
              </a:solidFill>
            </a:rPr>
            <a:t>Prinsip-prinsip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Pembelajaran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Inkuiri</a:t>
          </a:r>
          <a:endParaRPr lang="en-US" b="1" dirty="0">
            <a:solidFill>
              <a:schemeClr val="bg1"/>
            </a:solidFill>
          </a:endParaRPr>
        </a:p>
      </dgm:t>
    </dgm:pt>
    <dgm:pt modelId="{5ECD858E-D594-45F3-BA1F-195264B34A9E}" type="parTrans" cxnId="{B5CB2E56-61EE-4950-A916-802DD063A424}">
      <dgm:prSet/>
      <dgm:spPr/>
      <dgm:t>
        <a:bodyPr/>
        <a:lstStyle/>
        <a:p>
          <a:endParaRPr lang="en-US"/>
        </a:p>
      </dgm:t>
    </dgm:pt>
    <dgm:pt modelId="{29F489CF-6B39-48B9-BE6C-E569DF35D372}" type="sibTrans" cxnId="{B5CB2E56-61EE-4950-A916-802DD063A424}">
      <dgm:prSet/>
      <dgm:spPr/>
      <dgm:t>
        <a:bodyPr/>
        <a:lstStyle/>
        <a:p>
          <a:endParaRPr lang="en-US"/>
        </a:p>
      </dgm:t>
    </dgm:pt>
    <dgm:pt modelId="{D6E3FB66-2079-4921-B3E6-E7CAB454B9A5}" type="pres">
      <dgm:prSet presAssocID="{31B8B247-4C01-4777-8CDC-137545E7F95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E7224F-F981-4D27-86F3-B6362AAC72C0}" type="pres">
      <dgm:prSet presAssocID="{8A10169A-3B2C-4854-96F8-4BC5521EEACF}" presName="circ1TxSh" presStyleLbl="vennNode1" presStyleIdx="0" presStyleCnt="1" custScaleX="184615" custLinFactX="-100000" custLinFactNeighborX="-157547" custLinFactNeighborY="-14286"/>
      <dgm:spPr/>
      <dgm:t>
        <a:bodyPr/>
        <a:lstStyle/>
        <a:p>
          <a:endParaRPr lang="en-US"/>
        </a:p>
      </dgm:t>
    </dgm:pt>
  </dgm:ptLst>
  <dgm:cxnLst>
    <dgm:cxn modelId="{6683C53C-B5B0-42AC-AEC1-726BAD338EC7}" type="presOf" srcId="{31B8B247-4C01-4777-8CDC-137545E7F954}" destId="{D6E3FB66-2079-4921-B3E6-E7CAB454B9A5}" srcOrd="0" destOrd="0" presId="urn:microsoft.com/office/officeart/2005/8/layout/venn1"/>
    <dgm:cxn modelId="{C48BCFA3-2BD6-4D73-B850-AA2EDEE768B7}" type="presOf" srcId="{8A10169A-3B2C-4854-96F8-4BC5521EEACF}" destId="{34E7224F-F981-4D27-86F3-B6362AAC72C0}" srcOrd="0" destOrd="0" presId="urn:microsoft.com/office/officeart/2005/8/layout/venn1"/>
    <dgm:cxn modelId="{B5CB2E56-61EE-4950-A916-802DD063A424}" srcId="{31B8B247-4C01-4777-8CDC-137545E7F954}" destId="{8A10169A-3B2C-4854-96F8-4BC5521EEACF}" srcOrd="0" destOrd="0" parTransId="{5ECD858E-D594-45F3-BA1F-195264B34A9E}" sibTransId="{29F489CF-6B39-48B9-BE6C-E569DF35D372}"/>
    <dgm:cxn modelId="{B2BDC6AB-25AC-4967-8062-A3017BFC4D4A}" type="presParOf" srcId="{D6E3FB66-2079-4921-B3E6-E7CAB454B9A5}" destId="{34E7224F-F981-4D27-86F3-B6362AAC72C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C55BFC-58B9-4A87-A004-446CB5A29E5D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44441AF6-47A3-42C5-9F14-822BE18F3883}">
      <dgm:prSet phldrT="[Text]" custT="1"/>
      <dgm:spPr/>
      <dgm:t>
        <a:bodyPr/>
        <a:lstStyle/>
        <a:p>
          <a:r>
            <a:rPr lang="en-GB" sz="4000" dirty="0" smtClean="0"/>
            <a:t>understand, remember</a:t>
          </a:r>
          <a:endParaRPr lang="en-GB" sz="4000" dirty="0"/>
        </a:p>
      </dgm:t>
    </dgm:pt>
    <dgm:pt modelId="{83AFE485-939D-4DF4-A474-3F19D66837D6}" type="parTrans" cxnId="{07276474-812F-4C4B-839A-BCA747F05E9C}">
      <dgm:prSet/>
      <dgm:spPr/>
      <dgm:t>
        <a:bodyPr/>
        <a:lstStyle/>
        <a:p>
          <a:endParaRPr lang="en-GB"/>
        </a:p>
      </dgm:t>
    </dgm:pt>
    <dgm:pt modelId="{410EB1BF-5A0E-4D28-A5CC-72F4119CCF1C}" type="sibTrans" cxnId="{07276474-812F-4C4B-839A-BCA747F05E9C}">
      <dgm:prSet/>
      <dgm:spPr/>
      <dgm:t>
        <a:bodyPr/>
        <a:lstStyle/>
        <a:p>
          <a:endParaRPr lang="en-GB"/>
        </a:p>
      </dgm:t>
    </dgm:pt>
    <dgm:pt modelId="{0F4D29DD-D7B8-4D83-AE5D-BB3D77C98E98}">
      <dgm:prSet phldrT="[Text]" custT="1"/>
      <dgm:spPr/>
      <dgm:t>
        <a:bodyPr/>
        <a:lstStyle/>
        <a:p>
          <a:r>
            <a:rPr lang="en-GB" sz="4000" dirty="0" smtClean="0"/>
            <a:t>analyse, apply</a:t>
          </a:r>
        </a:p>
      </dgm:t>
    </dgm:pt>
    <dgm:pt modelId="{E7083854-F29F-48B9-8B25-02AC104B15AD}" type="parTrans" cxnId="{F245619A-9098-48EA-9805-E3476DEF5565}">
      <dgm:prSet/>
      <dgm:spPr/>
      <dgm:t>
        <a:bodyPr/>
        <a:lstStyle/>
        <a:p>
          <a:endParaRPr lang="en-GB"/>
        </a:p>
      </dgm:t>
    </dgm:pt>
    <dgm:pt modelId="{675051C7-9D6B-4E72-8444-66CC704B3CD1}" type="sibTrans" cxnId="{F245619A-9098-48EA-9805-E3476DEF5565}">
      <dgm:prSet/>
      <dgm:spPr/>
      <dgm:t>
        <a:bodyPr/>
        <a:lstStyle/>
        <a:p>
          <a:endParaRPr lang="en-GB"/>
        </a:p>
      </dgm:t>
    </dgm:pt>
    <dgm:pt modelId="{30EB2574-B366-4583-A47E-B78435681372}">
      <dgm:prSet phldrT="[Text]" custT="1"/>
      <dgm:spPr/>
      <dgm:t>
        <a:bodyPr/>
        <a:lstStyle/>
        <a:p>
          <a:r>
            <a:rPr lang="en-GB" sz="4000" dirty="0" smtClean="0"/>
            <a:t>evaluate, create</a:t>
          </a:r>
        </a:p>
      </dgm:t>
    </dgm:pt>
    <dgm:pt modelId="{062BB980-CAA4-4A82-82CE-9F095FE67F68}" type="parTrans" cxnId="{D20205F9-4CB1-4671-99E4-9E6113281D61}">
      <dgm:prSet/>
      <dgm:spPr/>
      <dgm:t>
        <a:bodyPr/>
        <a:lstStyle/>
        <a:p>
          <a:endParaRPr lang="en-GB"/>
        </a:p>
      </dgm:t>
    </dgm:pt>
    <dgm:pt modelId="{27CA9CFA-CE3E-4AAE-9D34-3425E30717D4}" type="sibTrans" cxnId="{D20205F9-4CB1-4671-99E4-9E6113281D61}">
      <dgm:prSet/>
      <dgm:spPr/>
      <dgm:t>
        <a:bodyPr/>
        <a:lstStyle/>
        <a:p>
          <a:endParaRPr lang="en-GB"/>
        </a:p>
      </dgm:t>
    </dgm:pt>
    <dgm:pt modelId="{56EA955E-9B14-4EA4-9E3F-F36DEC40793E}" type="pres">
      <dgm:prSet presAssocID="{1DC55BFC-58B9-4A87-A004-446CB5A29E5D}" presName="arrowDiagram" presStyleCnt="0">
        <dgm:presLayoutVars>
          <dgm:chMax val="5"/>
          <dgm:dir/>
          <dgm:resizeHandles val="exact"/>
        </dgm:presLayoutVars>
      </dgm:prSet>
      <dgm:spPr/>
    </dgm:pt>
    <dgm:pt modelId="{5BACD4D8-6A2D-4921-9D50-68AD1B3C5DBD}" type="pres">
      <dgm:prSet presAssocID="{1DC55BFC-58B9-4A87-A004-446CB5A29E5D}" presName="arrow" presStyleLbl="bgShp" presStyleIdx="0" presStyleCnt="1" custScaleX="108469" custLinFactNeighborX="-8652" custLinFactNeighborY="-8900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200000" scaled="0"/>
        </a:gradFill>
        <a:ln>
          <a:noFill/>
        </a:ln>
        <a:scene3d>
          <a:camera prst="orthographicFront">
            <a:rot lat="0" lon="0" rev="0"/>
          </a:camera>
          <a:lightRig rig="balanced" dir="t"/>
        </a:scene3d>
        <a:sp3d z="-300000" extrusionH="76200" contourW="12700" prstMaterial="plastic">
          <a:bevelT w="152400" h="50800" prst="softRound"/>
          <a:bevelB prst="relaxedInset"/>
          <a:extrusionClr>
            <a:srgbClr val="FF0000"/>
          </a:extrusionClr>
          <a:contourClr>
            <a:srgbClr val="FFC000"/>
          </a:contourClr>
        </a:sp3d>
      </dgm:spPr>
    </dgm:pt>
    <dgm:pt modelId="{B82B1A0C-1345-40BB-AC08-61EF06A3A8D2}" type="pres">
      <dgm:prSet presAssocID="{1DC55BFC-58B9-4A87-A004-446CB5A29E5D}" presName="arrowDiagram3" presStyleCnt="0"/>
      <dgm:spPr/>
    </dgm:pt>
    <dgm:pt modelId="{D0B2F001-9B68-489E-AC0E-FEE144AC1719}" type="pres">
      <dgm:prSet presAssocID="{44441AF6-47A3-42C5-9F14-822BE18F3883}" presName="bullet3a" presStyleLbl="node1" presStyleIdx="0" presStyleCnt="3" custLinFactNeighborX="-62151" custLinFactNeighborY="-56570"/>
      <dgm:spPr/>
    </dgm:pt>
    <dgm:pt modelId="{6A1F0FC6-B3F2-4F2C-A188-1B8B52F442D5}" type="pres">
      <dgm:prSet presAssocID="{44441AF6-47A3-42C5-9F14-822BE18F3883}" presName="textBox3a" presStyleLbl="revTx" presStyleIdx="0" presStyleCnt="3" custScaleX="221099" custScaleY="59292" custLinFactNeighborX="58416" custLinFactNeighborY="-135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CA860D-3E44-4CE9-A5C4-6F6A8589CF81}" type="pres">
      <dgm:prSet presAssocID="{0F4D29DD-D7B8-4D83-AE5D-BB3D77C98E98}" presName="bullet3b" presStyleLbl="node1" presStyleIdx="1" presStyleCnt="3" custLinFactX="-18528" custLinFactNeighborX="-100000" custLinFactNeighborY="60659"/>
      <dgm:spPr/>
    </dgm:pt>
    <dgm:pt modelId="{9A3DDF2A-352A-4FB5-A196-4E1A3CF4F419}" type="pres">
      <dgm:prSet presAssocID="{0F4D29DD-D7B8-4D83-AE5D-BB3D77C98E98}" presName="textBox3b" presStyleLbl="revTx" presStyleIdx="1" presStyleCnt="3" custScaleX="175187" custScaleY="36659" custLinFactNeighborX="4645" custLinFactNeighborY="-127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327851-4752-4B22-9515-17D38F69EAE3}" type="pres">
      <dgm:prSet presAssocID="{30EB2574-B366-4583-A47E-B78435681372}" presName="bullet3c" presStyleLbl="node1" presStyleIdx="2" presStyleCnt="3" custLinFactNeighborX="77840" custLinFactNeighborY="-3903"/>
      <dgm:spPr/>
    </dgm:pt>
    <dgm:pt modelId="{58565BCD-149B-4F7D-8F4A-6E7F3182C3E8}" type="pres">
      <dgm:prSet presAssocID="{30EB2574-B366-4583-A47E-B78435681372}" presName="textBox3c" presStyleLbl="revTx" presStyleIdx="2" presStyleCnt="3" custScaleX="181938" custScaleY="22386" custLinFactNeighborX="-946" custLinFactNeighborY="-218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7276474-812F-4C4B-839A-BCA747F05E9C}" srcId="{1DC55BFC-58B9-4A87-A004-446CB5A29E5D}" destId="{44441AF6-47A3-42C5-9F14-822BE18F3883}" srcOrd="0" destOrd="0" parTransId="{83AFE485-939D-4DF4-A474-3F19D66837D6}" sibTransId="{410EB1BF-5A0E-4D28-A5CC-72F4119CCF1C}"/>
    <dgm:cxn modelId="{D20205F9-4CB1-4671-99E4-9E6113281D61}" srcId="{1DC55BFC-58B9-4A87-A004-446CB5A29E5D}" destId="{30EB2574-B366-4583-A47E-B78435681372}" srcOrd="2" destOrd="0" parTransId="{062BB980-CAA4-4A82-82CE-9F095FE67F68}" sibTransId="{27CA9CFA-CE3E-4AAE-9D34-3425E30717D4}"/>
    <dgm:cxn modelId="{220F2E6F-57A0-4197-9E25-F46172523424}" type="presOf" srcId="{44441AF6-47A3-42C5-9F14-822BE18F3883}" destId="{6A1F0FC6-B3F2-4F2C-A188-1B8B52F442D5}" srcOrd="0" destOrd="0" presId="urn:microsoft.com/office/officeart/2005/8/layout/arrow2"/>
    <dgm:cxn modelId="{6361EA8A-51A7-46A5-B5D2-F09705A0496F}" type="presOf" srcId="{1DC55BFC-58B9-4A87-A004-446CB5A29E5D}" destId="{56EA955E-9B14-4EA4-9E3F-F36DEC40793E}" srcOrd="0" destOrd="0" presId="urn:microsoft.com/office/officeart/2005/8/layout/arrow2"/>
    <dgm:cxn modelId="{FE20C29A-3166-4239-87BD-4F02BC68B230}" type="presOf" srcId="{30EB2574-B366-4583-A47E-B78435681372}" destId="{58565BCD-149B-4F7D-8F4A-6E7F3182C3E8}" srcOrd="0" destOrd="0" presId="urn:microsoft.com/office/officeart/2005/8/layout/arrow2"/>
    <dgm:cxn modelId="{5451AF5C-16ED-413F-9D1F-19CCA7900B90}" type="presOf" srcId="{0F4D29DD-D7B8-4D83-AE5D-BB3D77C98E98}" destId="{9A3DDF2A-352A-4FB5-A196-4E1A3CF4F419}" srcOrd="0" destOrd="0" presId="urn:microsoft.com/office/officeart/2005/8/layout/arrow2"/>
    <dgm:cxn modelId="{F245619A-9098-48EA-9805-E3476DEF5565}" srcId="{1DC55BFC-58B9-4A87-A004-446CB5A29E5D}" destId="{0F4D29DD-D7B8-4D83-AE5D-BB3D77C98E98}" srcOrd="1" destOrd="0" parTransId="{E7083854-F29F-48B9-8B25-02AC104B15AD}" sibTransId="{675051C7-9D6B-4E72-8444-66CC704B3CD1}"/>
    <dgm:cxn modelId="{CB9B677C-C9EF-44AF-B708-95417853475F}" type="presParOf" srcId="{56EA955E-9B14-4EA4-9E3F-F36DEC40793E}" destId="{5BACD4D8-6A2D-4921-9D50-68AD1B3C5DBD}" srcOrd="0" destOrd="0" presId="urn:microsoft.com/office/officeart/2005/8/layout/arrow2"/>
    <dgm:cxn modelId="{9AFD837C-16B0-4FC5-9F2E-DB2975C6F26A}" type="presParOf" srcId="{56EA955E-9B14-4EA4-9E3F-F36DEC40793E}" destId="{B82B1A0C-1345-40BB-AC08-61EF06A3A8D2}" srcOrd="1" destOrd="0" presId="urn:microsoft.com/office/officeart/2005/8/layout/arrow2"/>
    <dgm:cxn modelId="{FDE101CC-68D4-461A-AD82-3FF266016EF8}" type="presParOf" srcId="{B82B1A0C-1345-40BB-AC08-61EF06A3A8D2}" destId="{D0B2F001-9B68-489E-AC0E-FEE144AC1719}" srcOrd="0" destOrd="0" presId="urn:microsoft.com/office/officeart/2005/8/layout/arrow2"/>
    <dgm:cxn modelId="{2A0C5804-0C0E-49C5-9ACA-517886A7CE31}" type="presParOf" srcId="{B82B1A0C-1345-40BB-AC08-61EF06A3A8D2}" destId="{6A1F0FC6-B3F2-4F2C-A188-1B8B52F442D5}" srcOrd="1" destOrd="0" presId="urn:microsoft.com/office/officeart/2005/8/layout/arrow2"/>
    <dgm:cxn modelId="{A618DC5B-C868-4D22-ADA0-5EEBF26E068E}" type="presParOf" srcId="{B82B1A0C-1345-40BB-AC08-61EF06A3A8D2}" destId="{3DCA860D-3E44-4CE9-A5C4-6F6A8589CF81}" srcOrd="2" destOrd="0" presId="urn:microsoft.com/office/officeart/2005/8/layout/arrow2"/>
    <dgm:cxn modelId="{3A39C362-865A-41EE-8B7D-8489578261D6}" type="presParOf" srcId="{B82B1A0C-1345-40BB-AC08-61EF06A3A8D2}" destId="{9A3DDF2A-352A-4FB5-A196-4E1A3CF4F419}" srcOrd="3" destOrd="0" presId="urn:microsoft.com/office/officeart/2005/8/layout/arrow2"/>
    <dgm:cxn modelId="{1A750E4F-7CDC-4F51-9169-5484F37D3855}" type="presParOf" srcId="{B82B1A0C-1345-40BB-AC08-61EF06A3A8D2}" destId="{A8327851-4752-4B22-9515-17D38F69EAE3}" srcOrd="4" destOrd="0" presId="urn:microsoft.com/office/officeart/2005/8/layout/arrow2"/>
    <dgm:cxn modelId="{051C4E9B-91C7-4941-A646-96DC4ACF8219}" type="presParOf" srcId="{B82B1A0C-1345-40BB-AC08-61EF06A3A8D2}" destId="{58565BCD-149B-4F7D-8F4A-6E7F3182C3E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8D5BD5-9D6A-49DA-8C79-0D8EA37186C4}" type="doc">
      <dgm:prSet loTypeId="urn:microsoft.com/office/officeart/2005/8/layout/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6613B6-8F22-4FA0-8407-B9473C913E44}">
      <dgm:prSet/>
      <dgm:spPr/>
      <dgm:t>
        <a:bodyPr/>
        <a:lstStyle/>
        <a:p>
          <a:r>
            <a:rPr lang="es-ES" b="1" dirty="0" smtClean="0"/>
            <a:t>2. MERUMUSKAN MASALAH</a:t>
          </a:r>
          <a:endParaRPr lang="en-US" dirty="0"/>
        </a:p>
      </dgm:t>
    </dgm:pt>
    <dgm:pt modelId="{B38E1A88-54BF-4431-B35A-BD1D1BE1AACB}" type="parTrans" cxnId="{D681F327-CB88-4775-A415-40FD1A995722}">
      <dgm:prSet/>
      <dgm:spPr/>
      <dgm:t>
        <a:bodyPr/>
        <a:lstStyle/>
        <a:p>
          <a:endParaRPr lang="en-US"/>
        </a:p>
      </dgm:t>
    </dgm:pt>
    <dgm:pt modelId="{98C27B0C-A9F6-4682-83FD-7CBAFAFA23D0}" type="sibTrans" cxnId="{D681F327-CB88-4775-A415-40FD1A995722}">
      <dgm:prSet/>
      <dgm:spPr/>
      <dgm:t>
        <a:bodyPr/>
        <a:lstStyle/>
        <a:p>
          <a:endParaRPr lang="en-US"/>
        </a:p>
      </dgm:t>
    </dgm:pt>
    <dgm:pt modelId="{B0B6489F-3111-4D06-8529-02D55BE35F7A}">
      <dgm:prSet/>
      <dgm:spPr/>
      <dgm:t>
        <a:bodyPr/>
        <a:lstStyle/>
        <a:p>
          <a:r>
            <a:rPr lang="es-ES" b="1" dirty="0" smtClean="0"/>
            <a:t>1. ORIENTASI</a:t>
          </a:r>
          <a:endParaRPr lang="en-US" dirty="0"/>
        </a:p>
      </dgm:t>
    </dgm:pt>
    <dgm:pt modelId="{A0DCD8F1-E3DC-47B5-8F98-B18B6F2E7180}" type="parTrans" cxnId="{449E5869-F26B-47DE-B7F6-C6B61C5180C2}">
      <dgm:prSet/>
      <dgm:spPr/>
      <dgm:t>
        <a:bodyPr/>
        <a:lstStyle/>
        <a:p>
          <a:endParaRPr lang="en-US"/>
        </a:p>
      </dgm:t>
    </dgm:pt>
    <dgm:pt modelId="{C1375788-0422-4F8B-9611-AAE8421A929B}" type="sibTrans" cxnId="{449E5869-F26B-47DE-B7F6-C6B61C5180C2}">
      <dgm:prSet/>
      <dgm:spPr/>
      <dgm:t>
        <a:bodyPr/>
        <a:lstStyle/>
        <a:p>
          <a:endParaRPr lang="en-US"/>
        </a:p>
      </dgm:t>
    </dgm:pt>
    <dgm:pt modelId="{25B7CD72-79D7-498C-A144-A3EB72893751}">
      <dgm:prSet/>
      <dgm:spPr/>
      <dgm:t>
        <a:bodyPr/>
        <a:lstStyle/>
        <a:p>
          <a:r>
            <a:rPr lang="en-US" b="1" dirty="0" smtClean="0"/>
            <a:t>3. MERUMUSKAN HIPOTESIS</a:t>
          </a:r>
          <a:endParaRPr lang="en-US" dirty="0" smtClean="0"/>
        </a:p>
      </dgm:t>
    </dgm:pt>
    <dgm:pt modelId="{DBD8B89F-A8AA-4D7B-860B-53FDDB18A4C6}" type="parTrans" cxnId="{8CF757A0-CC08-412C-8AA3-11FFAC94D9A7}">
      <dgm:prSet/>
      <dgm:spPr/>
      <dgm:t>
        <a:bodyPr/>
        <a:lstStyle/>
        <a:p>
          <a:endParaRPr lang="en-US"/>
        </a:p>
      </dgm:t>
    </dgm:pt>
    <dgm:pt modelId="{0886BF43-8D33-4B47-BA28-02C7C0DD382C}" type="sibTrans" cxnId="{8CF757A0-CC08-412C-8AA3-11FFAC94D9A7}">
      <dgm:prSet/>
      <dgm:spPr/>
      <dgm:t>
        <a:bodyPr/>
        <a:lstStyle/>
        <a:p>
          <a:endParaRPr lang="en-US"/>
        </a:p>
      </dgm:t>
    </dgm:pt>
    <dgm:pt modelId="{416F62B8-E28B-48E1-A194-9EA1484DA6F4}">
      <dgm:prSet/>
      <dgm:spPr/>
      <dgm:t>
        <a:bodyPr/>
        <a:lstStyle/>
        <a:p>
          <a:r>
            <a:rPr lang="en-US" b="1" dirty="0" smtClean="0"/>
            <a:t>4. MENGUMPULKAN DATA</a:t>
          </a:r>
        </a:p>
      </dgm:t>
    </dgm:pt>
    <dgm:pt modelId="{E61AE292-E2C6-4B67-9B79-85C68FDA8C58}" type="parTrans" cxnId="{1B0A007C-97BB-4DBC-B670-8E948162773D}">
      <dgm:prSet/>
      <dgm:spPr/>
      <dgm:t>
        <a:bodyPr/>
        <a:lstStyle/>
        <a:p>
          <a:endParaRPr lang="en-US"/>
        </a:p>
      </dgm:t>
    </dgm:pt>
    <dgm:pt modelId="{B777ADB4-A227-46BE-98AB-8CF3EE388BA2}" type="sibTrans" cxnId="{1B0A007C-97BB-4DBC-B670-8E948162773D}">
      <dgm:prSet/>
      <dgm:spPr/>
      <dgm:t>
        <a:bodyPr/>
        <a:lstStyle/>
        <a:p>
          <a:endParaRPr lang="en-US"/>
        </a:p>
      </dgm:t>
    </dgm:pt>
    <dgm:pt modelId="{F5D9718C-23E8-4250-AAF8-512A6D56E45E}">
      <dgm:prSet/>
      <dgm:spPr/>
      <dgm:t>
        <a:bodyPr/>
        <a:lstStyle/>
        <a:p>
          <a:r>
            <a:rPr lang="en-US" b="1" dirty="0" smtClean="0"/>
            <a:t>5. MENGUJI HIPOTESIS</a:t>
          </a:r>
          <a:endParaRPr lang="en-US" dirty="0" smtClean="0"/>
        </a:p>
      </dgm:t>
    </dgm:pt>
    <dgm:pt modelId="{A829C2F6-83BC-4AE1-BD0D-8F59B4E8365B}" type="parTrans" cxnId="{9CE937B0-B399-4EF4-A10A-E7820670CD60}">
      <dgm:prSet/>
      <dgm:spPr/>
      <dgm:t>
        <a:bodyPr/>
        <a:lstStyle/>
        <a:p>
          <a:endParaRPr lang="en-US"/>
        </a:p>
      </dgm:t>
    </dgm:pt>
    <dgm:pt modelId="{573644B4-7745-4DAC-8923-687C9A7A8365}" type="sibTrans" cxnId="{9CE937B0-B399-4EF4-A10A-E7820670CD60}">
      <dgm:prSet/>
      <dgm:spPr/>
      <dgm:t>
        <a:bodyPr/>
        <a:lstStyle/>
        <a:p>
          <a:endParaRPr lang="en-US"/>
        </a:p>
      </dgm:t>
    </dgm:pt>
    <dgm:pt modelId="{ACF0C6B9-7FC2-43A9-BE33-080045283948}">
      <dgm:prSet/>
      <dgm:spPr/>
      <dgm:t>
        <a:bodyPr/>
        <a:lstStyle/>
        <a:p>
          <a:r>
            <a:rPr lang="en-US" b="1" dirty="0" smtClean="0"/>
            <a:t>5. MERUMUSKAN KESIMPULAN</a:t>
          </a:r>
          <a:endParaRPr lang="en-US" dirty="0" smtClean="0"/>
        </a:p>
      </dgm:t>
    </dgm:pt>
    <dgm:pt modelId="{FE9100D0-DCE4-4185-8C24-7D50403CC345}" type="parTrans" cxnId="{920B1E08-9DA2-4CC7-B00F-12CD8630C335}">
      <dgm:prSet/>
      <dgm:spPr/>
      <dgm:t>
        <a:bodyPr/>
        <a:lstStyle/>
        <a:p>
          <a:endParaRPr lang="en-US"/>
        </a:p>
      </dgm:t>
    </dgm:pt>
    <dgm:pt modelId="{9AE9CA98-4F8B-43BF-A62F-C2C12D316D9F}" type="sibTrans" cxnId="{920B1E08-9DA2-4CC7-B00F-12CD8630C335}">
      <dgm:prSet/>
      <dgm:spPr/>
      <dgm:t>
        <a:bodyPr/>
        <a:lstStyle/>
        <a:p>
          <a:endParaRPr lang="en-US"/>
        </a:p>
      </dgm:t>
    </dgm:pt>
    <dgm:pt modelId="{39344FAE-B872-4541-9689-E012C69C9B31}" type="pres">
      <dgm:prSet presAssocID="{B98D5BD5-9D6A-49DA-8C79-0D8EA37186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25D699-59E1-4445-A3BF-DF9DA314E7C7}" type="pres">
      <dgm:prSet presAssocID="{B0B6489F-3111-4D06-8529-02D55BE35F7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4B967-D35B-4D77-9623-BA339FD75221}" type="pres">
      <dgm:prSet presAssocID="{C1375788-0422-4F8B-9611-AAE8421A929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212CA60-957F-4B29-8AF4-45F6435FEA45}" type="pres">
      <dgm:prSet presAssocID="{C1375788-0422-4F8B-9611-AAE8421A929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B6E2786-66D4-4C0F-B854-BE901C57D367}" type="pres">
      <dgm:prSet presAssocID="{986613B6-8F22-4FA0-8407-B9473C913E4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D852D-5C47-4A17-8730-4CB973C18936}" type="pres">
      <dgm:prSet presAssocID="{98C27B0C-A9F6-4682-83FD-7CBAFAFA23D0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0A82487-8AE4-48C2-81A6-BE836B3D5ECF}" type="pres">
      <dgm:prSet presAssocID="{98C27B0C-A9F6-4682-83FD-7CBAFAFA23D0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0868FD9-1790-4C70-ADB9-81BF8514BA1A}" type="pres">
      <dgm:prSet presAssocID="{25B7CD72-79D7-498C-A144-A3EB7289375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567E6-09EA-4FB3-A77A-05FB7ACCBF5B}" type="pres">
      <dgm:prSet presAssocID="{0886BF43-8D33-4B47-BA28-02C7C0DD382C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FA157C0-9092-4892-AEAE-372CCEE02C48}" type="pres">
      <dgm:prSet presAssocID="{0886BF43-8D33-4B47-BA28-02C7C0DD382C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E193183-782C-404B-A717-C5887AC8CD4F}" type="pres">
      <dgm:prSet presAssocID="{416F62B8-E28B-48E1-A194-9EA1484DA6F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57423-90E0-4069-BF2D-EF3B89E650D3}" type="pres">
      <dgm:prSet presAssocID="{B777ADB4-A227-46BE-98AB-8CF3EE388BA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074CC5B-955F-4087-90B9-BFEF728BFBC9}" type="pres">
      <dgm:prSet presAssocID="{B777ADB4-A227-46BE-98AB-8CF3EE388BA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0550ED9-CF02-426A-B8CB-FFA388AA4FE0}" type="pres">
      <dgm:prSet presAssocID="{F5D9718C-23E8-4250-AAF8-512A6D56E45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2C477-08CE-4699-9901-340B14B26203}" type="pres">
      <dgm:prSet presAssocID="{573644B4-7745-4DAC-8923-687C9A7A8365}" presName="sibTrans" presStyleLbl="sibTrans2D1" presStyleIdx="4" presStyleCnt="5"/>
      <dgm:spPr/>
      <dgm:t>
        <a:bodyPr/>
        <a:lstStyle/>
        <a:p>
          <a:endParaRPr lang="en-US"/>
        </a:p>
      </dgm:t>
    </dgm:pt>
    <dgm:pt modelId="{E0EB42EF-4B55-4FB8-B8C9-2928C2F07DCD}" type="pres">
      <dgm:prSet presAssocID="{573644B4-7745-4DAC-8923-687C9A7A836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5BD423A-CFC8-41B3-8364-71E937F309C3}" type="pres">
      <dgm:prSet presAssocID="{ACF0C6B9-7FC2-43A9-BE33-08004528394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8DE9AE-F4BF-444A-AB0A-5FDB55B7FE59}" type="presOf" srcId="{C1375788-0422-4F8B-9611-AAE8421A929B}" destId="{CF64B967-D35B-4D77-9623-BA339FD75221}" srcOrd="0" destOrd="0" presId="urn:microsoft.com/office/officeart/2005/8/layout/process5"/>
    <dgm:cxn modelId="{9CE937B0-B399-4EF4-A10A-E7820670CD60}" srcId="{B98D5BD5-9D6A-49DA-8C79-0D8EA37186C4}" destId="{F5D9718C-23E8-4250-AAF8-512A6D56E45E}" srcOrd="4" destOrd="0" parTransId="{A829C2F6-83BC-4AE1-BD0D-8F59B4E8365B}" sibTransId="{573644B4-7745-4DAC-8923-687C9A7A8365}"/>
    <dgm:cxn modelId="{5D83B7FC-4218-4001-BDBE-449D961F5F93}" type="presOf" srcId="{ACF0C6B9-7FC2-43A9-BE33-080045283948}" destId="{F5BD423A-CFC8-41B3-8364-71E937F309C3}" srcOrd="0" destOrd="0" presId="urn:microsoft.com/office/officeart/2005/8/layout/process5"/>
    <dgm:cxn modelId="{C68B70E7-36FF-43D1-810A-3D6A51C464A0}" type="presOf" srcId="{B98D5BD5-9D6A-49DA-8C79-0D8EA37186C4}" destId="{39344FAE-B872-4541-9689-E012C69C9B31}" srcOrd="0" destOrd="0" presId="urn:microsoft.com/office/officeart/2005/8/layout/process5"/>
    <dgm:cxn modelId="{06EE8B75-2ADE-42E1-923B-39EDE602A83F}" type="presOf" srcId="{986613B6-8F22-4FA0-8407-B9473C913E44}" destId="{2B6E2786-66D4-4C0F-B854-BE901C57D367}" srcOrd="0" destOrd="0" presId="urn:microsoft.com/office/officeart/2005/8/layout/process5"/>
    <dgm:cxn modelId="{449E5869-F26B-47DE-B7F6-C6B61C5180C2}" srcId="{B98D5BD5-9D6A-49DA-8C79-0D8EA37186C4}" destId="{B0B6489F-3111-4D06-8529-02D55BE35F7A}" srcOrd="0" destOrd="0" parTransId="{A0DCD8F1-E3DC-47B5-8F98-B18B6F2E7180}" sibTransId="{C1375788-0422-4F8B-9611-AAE8421A929B}"/>
    <dgm:cxn modelId="{E17A89E3-93D8-4D33-BF7D-3CE83EED5A66}" type="presOf" srcId="{0886BF43-8D33-4B47-BA28-02C7C0DD382C}" destId="{5FA157C0-9092-4892-AEAE-372CCEE02C48}" srcOrd="1" destOrd="0" presId="urn:microsoft.com/office/officeart/2005/8/layout/process5"/>
    <dgm:cxn modelId="{1A536BC3-D091-441D-B4D9-A0BDEA920650}" type="presOf" srcId="{98C27B0C-A9F6-4682-83FD-7CBAFAFA23D0}" destId="{F0A82487-8AE4-48C2-81A6-BE836B3D5ECF}" srcOrd="1" destOrd="0" presId="urn:microsoft.com/office/officeart/2005/8/layout/process5"/>
    <dgm:cxn modelId="{DA499AE9-9C53-47E0-A66B-DF28FDAB115B}" type="presOf" srcId="{573644B4-7745-4DAC-8923-687C9A7A8365}" destId="{5532C477-08CE-4699-9901-340B14B26203}" srcOrd="0" destOrd="0" presId="urn:microsoft.com/office/officeart/2005/8/layout/process5"/>
    <dgm:cxn modelId="{01DCB2C4-9BBF-443C-B23A-38A1EECB8FDD}" type="presOf" srcId="{0886BF43-8D33-4B47-BA28-02C7C0DD382C}" destId="{9AE567E6-09EA-4FB3-A77A-05FB7ACCBF5B}" srcOrd="0" destOrd="0" presId="urn:microsoft.com/office/officeart/2005/8/layout/process5"/>
    <dgm:cxn modelId="{8CF757A0-CC08-412C-8AA3-11FFAC94D9A7}" srcId="{B98D5BD5-9D6A-49DA-8C79-0D8EA37186C4}" destId="{25B7CD72-79D7-498C-A144-A3EB72893751}" srcOrd="2" destOrd="0" parTransId="{DBD8B89F-A8AA-4D7B-860B-53FDDB18A4C6}" sibTransId="{0886BF43-8D33-4B47-BA28-02C7C0DD382C}"/>
    <dgm:cxn modelId="{DC2C7757-340A-402E-A4F2-265DDCA6F44C}" type="presOf" srcId="{B0B6489F-3111-4D06-8529-02D55BE35F7A}" destId="{8D25D699-59E1-4445-A3BF-DF9DA314E7C7}" srcOrd="0" destOrd="0" presId="urn:microsoft.com/office/officeart/2005/8/layout/process5"/>
    <dgm:cxn modelId="{920B1E08-9DA2-4CC7-B00F-12CD8630C335}" srcId="{B98D5BD5-9D6A-49DA-8C79-0D8EA37186C4}" destId="{ACF0C6B9-7FC2-43A9-BE33-080045283948}" srcOrd="5" destOrd="0" parTransId="{FE9100D0-DCE4-4185-8C24-7D50403CC345}" sibTransId="{9AE9CA98-4F8B-43BF-A62F-C2C12D316D9F}"/>
    <dgm:cxn modelId="{BC186281-F275-4CC8-B2DB-8CE029F5892E}" type="presOf" srcId="{98C27B0C-A9F6-4682-83FD-7CBAFAFA23D0}" destId="{4B0D852D-5C47-4A17-8730-4CB973C18936}" srcOrd="0" destOrd="0" presId="urn:microsoft.com/office/officeart/2005/8/layout/process5"/>
    <dgm:cxn modelId="{D068F991-1D28-40E9-81DD-5F761EBABC76}" type="presOf" srcId="{B777ADB4-A227-46BE-98AB-8CF3EE388BA2}" destId="{95757423-90E0-4069-BF2D-EF3B89E650D3}" srcOrd="0" destOrd="0" presId="urn:microsoft.com/office/officeart/2005/8/layout/process5"/>
    <dgm:cxn modelId="{D681F327-CB88-4775-A415-40FD1A995722}" srcId="{B98D5BD5-9D6A-49DA-8C79-0D8EA37186C4}" destId="{986613B6-8F22-4FA0-8407-B9473C913E44}" srcOrd="1" destOrd="0" parTransId="{B38E1A88-54BF-4431-B35A-BD1D1BE1AACB}" sibTransId="{98C27B0C-A9F6-4682-83FD-7CBAFAFA23D0}"/>
    <dgm:cxn modelId="{1B0A007C-97BB-4DBC-B670-8E948162773D}" srcId="{B98D5BD5-9D6A-49DA-8C79-0D8EA37186C4}" destId="{416F62B8-E28B-48E1-A194-9EA1484DA6F4}" srcOrd="3" destOrd="0" parTransId="{E61AE292-E2C6-4B67-9B79-85C68FDA8C58}" sibTransId="{B777ADB4-A227-46BE-98AB-8CF3EE388BA2}"/>
    <dgm:cxn modelId="{A0B78D04-F2C8-419D-9C2C-EF4614EC7140}" type="presOf" srcId="{25B7CD72-79D7-498C-A144-A3EB72893751}" destId="{A0868FD9-1790-4C70-ADB9-81BF8514BA1A}" srcOrd="0" destOrd="0" presId="urn:microsoft.com/office/officeart/2005/8/layout/process5"/>
    <dgm:cxn modelId="{4C7759AD-C151-4202-9940-049BDE51CC08}" type="presOf" srcId="{573644B4-7745-4DAC-8923-687C9A7A8365}" destId="{E0EB42EF-4B55-4FB8-B8C9-2928C2F07DCD}" srcOrd="1" destOrd="0" presId="urn:microsoft.com/office/officeart/2005/8/layout/process5"/>
    <dgm:cxn modelId="{3BB5D858-827F-4EFA-BE88-264791D7D646}" type="presOf" srcId="{B777ADB4-A227-46BE-98AB-8CF3EE388BA2}" destId="{6074CC5B-955F-4087-90B9-BFEF728BFBC9}" srcOrd="1" destOrd="0" presId="urn:microsoft.com/office/officeart/2005/8/layout/process5"/>
    <dgm:cxn modelId="{C11DD04B-D59C-46D8-8E13-F0D9501C0B10}" type="presOf" srcId="{416F62B8-E28B-48E1-A194-9EA1484DA6F4}" destId="{4E193183-782C-404B-A717-C5887AC8CD4F}" srcOrd="0" destOrd="0" presId="urn:microsoft.com/office/officeart/2005/8/layout/process5"/>
    <dgm:cxn modelId="{8B97B531-197A-4DC9-AB12-BE7C0DA30372}" type="presOf" srcId="{C1375788-0422-4F8B-9611-AAE8421A929B}" destId="{7212CA60-957F-4B29-8AF4-45F6435FEA45}" srcOrd="1" destOrd="0" presId="urn:microsoft.com/office/officeart/2005/8/layout/process5"/>
    <dgm:cxn modelId="{B0B3C2D9-8A72-4981-9C20-2FB6003B2F83}" type="presOf" srcId="{F5D9718C-23E8-4250-AAF8-512A6D56E45E}" destId="{10550ED9-CF02-426A-B8CB-FFA388AA4FE0}" srcOrd="0" destOrd="0" presId="urn:microsoft.com/office/officeart/2005/8/layout/process5"/>
    <dgm:cxn modelId="{25EF457A-4AEB-4F6D-8C4A-69FC3AAE1873}" type="presParOf" srcId="{39344FAE-B872-4541-9689-E012C69C9B31}" destId="{8D25D699-59E1-4445-A3BF-DF9DA314E7C7}" srcOrd="0" destOrd="0" presId="urn:microsoft.com/office/officeart/2005/8/layout/process5"/>
    <dgm:cxn modelId="{4431D4E1-5671-43BB-820E-C17A50912499}" type="presParOf" srcId="{39344FAE-B872-4541-9689-E012C69C9B31}" destId="{CF64B967-D35B-4D77-9623-BA339FD75221}" srcOrd="1" destOrd="0" presId="urn:microsoft.com/office/officeart/2005/8/layout/process5"/>
    <dgm:cxn modelId="{37E10862-2D3B-4CA2-929A-433F775D41C9}" type="presParOf" srcId="{CF64B967-D35B-4D77-9623-BA339FD75221}" destId="{7212CA60-957F-4B29-8AF4-45F6435FEA45}" srcOrd="0" destOrd="0" presId="urn:microsoft.com/office/officeart/2005/8/layout/process5"/>
    <dgm:cxn modelId="{9F758F70-89DE-4193-BAF6-510060AE59A0}" type="presParOf" srcId="{39344FAE-B872-4541-9689-E012C69C9B31}" destId="{2B6E2786-66D4-4C0F-B854-BE901C57D367}" srcOrd="2" destOrd="0" presId="urn:microsoft.com/office/officeart/2005/8/layout/process5"/>
    <dgm:cxn modelId="{6ECC24E4-B085-43E2-878F-B4999942CBAB}" type="presParOf" srcId="{39344FAE-B872-4541-9689-E012C69C9B31}" destId="{4B0D852D-5C47-4A17-8730-4CB973C18936}" srcOrd="3" destOrd="0" presId="urn:microsoft.com/office/officeart/2005/8/layout/process5"/>
    <dgm:cxn modelId="{DA1082F5-651A-4EC4-BBFB-799D9D704DE6}" type="presParOf" srcId="{4B0D852D-5C47-4A17-8730-4CB973C18936}" destId="{F0A82487-8AE4-48C2-81A6-BE836B3D5ECF}" srcOrd="0" destOrd="0" presId="urn:microsoft.com/office/officeart/2005/8/layout/process5"/>
    <dgm:cxn modelId="{900FAE74-CA34-4EBB-865C-F1658DC66F45}" type="presParOf" srcId="{39344FAE-B872-4541-9689-E012C69C9B31}" destId="{A0868FD9-1790-4C70-ADB9-81BF8514BA1A}" srcOrd="4" destOrd="0" presId="urn:microsoft.com/office/officeart/2005/8/layout/process5"/>
    <dgm:cxn modelId="{59710A14-A88E-4171-BE6F-B207E40F78B5}" type="presParOf" srcId="{39344FAE-B872-4541-9689-E012C69C9B31}" destId="{9AE567E6-09EA-4FB3-A77A-05FB7ACCBF5B}" srcOrd="5" destOrd="0" presId="urn:microsoft.com/office/officeart/2005/8/layout/process5"/>
    <dgm:cxn modelId="{4A8A6455-467E-4F03-8C1C-66C3879B8F89}" type="presParOf" srcId="{9AE567E6-09EA-4FB3-A77A-05FB7ACCBF5B}" destId="{5FA157C0-9092-4892-AEAE-372CCEE02C48}" srcOrd="0" destOrd="0" presId="urn:microsoft.com/office/officeart/2005/8/layout/process5"/>
    <dgm:cxn modelId="{F8AB50EE-99BB-4141-ACE6-9728772CE983}" type="presParOf" srcId="{39344FAE-B872-4541-9689-E012C69C9B31}" destId="{4E193183-782C-404B-A717-C5887AC8CD4F}" srcOrd="6" destOrd="0" presId="urn:microsoft.com/office/officeart/2005/8/layout/process5"/>
    <dgm:cxn modelId="{11F6B44E-4A02-4655-A78E-7AAD78364334}" type="presParOf" srcId="{39344FAE-B872-4541-9689-E012C69C9B31}" destId="{95757423-90E0-4069-BF2D-EF3B89E650D3}" srcOrd="7" destOrd="0" presId="urn:microsoft.com/office/officeart/2005/8/layout/process5"/>
    <dgm:cxn modelId="{343449F1-190D-41DA-98A8-99ACEC55CF58}" type="presParOf" srcId="{95757423-90E0-4069-BF2D-EF3B89E650D3}" destId="{6074CC5B-955F-4087-90B9-BFEF728BFBC9}" srcOrd="0" destOrd="0" presId="urn:microsoft.com/office/officeart/2005/8/layout/process5"/>
    <dgm:cxn modelId="{369F7643-9304-40C8-9B72-928ECBB92D4E}" type="presParOf" srcId="{39344FAE-B872-4541-9689-E012C69C9B31}" destId="{10550ED9-CF02-426A-B8CB-FFA388AA4FE0}" srcOrd="8" destOrd="0" presId="urn:microsoft.com/office/officeart/2005/8/layout/process5"/>
    <dgm:cxn modelId="{48F7C970-30F3-4E38-9EBA-81736ECDA47D}" type="presParOf" srcId="{39344FAE-B872-4541-9689-E012C69C9B31}" destId="{5532C477-08CE-4699-9901-340B14B26203}" srcOrd="9" destOrd="0" presId="urn:microsoft.com/office/officeart/2005/8/layout/process5"/>
    <dgm:cxn modelId="{A9F474D6-A195-49E3-A8C6-7837F2BCDEE5}" type="presParOf" srcId="{5532C477-08CE-4699-9901-340B14B26203}" destId="{E0EB42EF-4B55-4FB8-B8C9-2928C2F07DCD}" srcOrd="0" destOrd="0" presId="urn:microsoft.com/office/officeart/2005/8/layout/process5"/>
    <dgm:cxn modelId="{8E7D9E3B-0D81-4D86-8EA4-B5A037F06600}" type="presParOf" srcId="{39344FAE-B872-4541-9689-E012C69C9B31}" destId="{F5BD423A-CFC8-41B3-8364-71E937F309C3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54E0E6B-C87B-494B-8589-EC7FECF715C5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FC019-3DD6-4D02-8E67-50F71AF48AAE}">
      <dgm:prSet custT="1"/>
      <dgm:spPr/>
      <dgm:t>
        <a:bodyPr/>
        <a:lstStyle/>
        <a:p>
          <a:r>
            <a:rPr lang="es-ES" sz="1800" b="1" dirty="0" smtClean="0"/>
            <a:t>ORIENTASI</a:t>
          </a:r>
          <a:endParaRPr lang="en-US" sz="1800" dirty="0" smtClean="0"/>
        </a:p>
      </dgm:t>
    </dgm:pt>
    <dgm:pt modelId="{AD4F72F6-2DF9-4DFA-B980-5751DEFF1824}" type="parTrans" cxnId="{5ADC01AC-A86E-453D-A668-22B1BE00531A}">
      <dgm:prSet/>
      <dgm:spPr/>
      <dgm:t>
        <a:bodyPr/>
        <a:lstStyle/>
        <a:p>
          <a:endParaRPr lang="en-US"/>
        </a:p>
      </dgm:t>
    </dgm:pt>
    <dgm:pt modelId="{6588CDE8-8535-486E-8F2D-2C4953FED5E6}" type="sibTrans" cxnId="{5ADC01AC-A86E-453D-A668-22B1BE00531A}">
      <dgm:prSet/>
      <dgm:spPr/>
      <dgm:t>
        <a:bodyPr/>
        <a:lstStyle/>
        <a:p>
          <a:endParaRPr lang="en-US"/>
        </a:p>
      </dgm:t>
    </dgm:pt>
    <dgm:pt modelId="{8CE4713B-1039-4200-B0D4-7B8BFE7DD615}" type="pres">
      <dgm:prSet presAssocID="{B54E0E6B-C87B-494B-8589-EC7FECF715C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9CA4CC-9079-46DD-8694-F00FF88B5F3E}" type="pres">
      <dgm:prSet presAssocID="{EA2FC019-3DD6-4D02-8E67-50F71AF48AAE}" presName="linNode" presStyleCnt="0"/>
      <dgm:spPr/>
    </dgm:pt>
    <dgm:pt modelId="{36650327-F65F-4455-9025-9B455FE3A0AC}" type="pres">
      <dgm:prSet presAssocID="{EA2FC019-3DD6-4D02-8E67-50F71AF48AAE}" presName="parentShp" presStyleLbl="node1" presStyleIdx="0" presStyleCnt="1" custScaleX="457958" custLinFactNeighborX="6667" custLinFactNeighborY="-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E089A-3385-4E64-8117-799D5D86953D}" type="pres">
      <dgm:prSet presAssocID="{EA2FC019-3DD6-4D02-8E67-50F71AF48AAE}" presName="childShp" presStyleLbl="bgAccFollowNode1" presStyleIdx="0" presStyleCnt="1" custFlipHor="0" custScaleX="117064" custLinFactNeighborX="43750" custLinFactNeighborY="-99523">
        <dgm:presLayoutVars>
          <dgm:bulletEnabled val="1"/>
        </dgm:presLayoutVars>
      </dgm:prSet>
      <dgm:spPr/>
    </dgm:pt>
  </dgm:ptLst>
  <dgm:cxnLst>
    <dgm:cxn modelId="{10DE497B-B959-449E-9EE3-09080BC3ADD3}" type="presOf" srcId="{B54E0E6B-C87B-494B-8589-EC7FECF715C5}" destId="{8CE4713B-1039-4200-B0D4-7B8BFE7DD615}" srcOrd="0" destOrd="0" presId="urn:microsoft.com/office/officeart/2005/8/layout/vList6"/>
    <dgm:cxn modelId="{2412F71D-5FB7-4A70-9201-984C599A9DE5}" type="presOf" srcId="{EA2FC019-3DD6-4D02-8E67-50F71AF48AAE}" destId="{36650327-F65F-4455-9025-9B455FE3A0AC}" srcOrd="0" destOrd="0" presId="urn:microsoft.com/office/officeart/2005/8/layout/vList6"/>
    <dgm:cxn modelId="{5ADC01AC-A86E-453D-A668-22B1BE00531A}" srcId="{B54E0E6B-C87B-494B-8589-EC7FECF715C5}" destId="{EA2FC019-3DD6-4D02-8E67-50F71AF48AAE}" srcOrd="0" destOrd="0" parTransId="{AD4F72F6-2DF9-4DFA-B980-5751DEFF1824}" sibTransId="{6588CDE8-8535-486E-8F2D-2C4953FED5E6}"/>
    <dgm:cxn modelId="{C823C402-86BF-46B0-AB48-8381875CE8AB}" type="presParOf" srcId="{8CE4713B-1039-4200-B0D4-7B8BFE7DD615}" destId="{879CA4CC-9079-46DD-8694-F00FF88B5F3E}" srcOrd="0" destOrd="0" presId="urn:microsoft.com/office/officeart/2005/8/layout/vList6"/>
    <dgm:cxn modelId="{A1FD5CF6-3EC5-4668-8228-3CD7DD30FD0F}" type="presParOf" srcId="{879CA4CC-9079-46DD-8694-F00FF88B5F3E}" destId="{36650327-F65F-4455-9025-9B455FE3A0AC}" srcOrd="0" destOrd="0" presId="urn:microsoft.com/office/officeart/2005/8/layout/vList6"/>
    <dgm:cxn modelId="{736AA7A1-46B6-4A9C-9C32-FF7C4508A097}" type="presParOf" srcId="{879CA4CC-9079-46DD-8694-F00FF88B5F3E}" destId="{88BE089A-3385-4E64-8117-799D5D86953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0AC63-03DB-460C-BFE0-E880603AAE7C}">
      <dsp:nvSpPr>
        <dsp:cNvPr id="0" name=""/>
        <dsp:cNvSpPr/>
      </dsp:nvSpPr>
      <dsp:spPr>
        <a:xfrm>
          <a:off x="0" y="28601"/>
          <a:ext cx="8229600" cy="15840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rgbClr val="FF0000"/>
              </a:solidFill>
            </a:rPr>
            <a:t> 1. APA : </a:t>
          </a:r>
          <a:r>
            <a:rPr lang="en-US" sz="3400" b="1" kern="1200" dirty="0" err="1" smtClean="0">
              <a:solidFill>
                <a:srgbClr val="FF0000"/>
              </a:solidFill>
            </a:rPr>
            <a:t>Teori</a:t>
          </a:r>
          <a:r>
            <a:rPr lang="en-US" sz="3400" b="1" kern="1200" dirty="0" smtClean="0">
              <a:solidFill>
                <a:srgbClr val="FF0000"/>
              </a:solidFill>
            </a:rPr>
            <a:t>, </a:t>
          </a:r>
          <a:r>
            <a:rPr lang="en-US" sz="3400" b="1" kern="1200" dirty="0" err="1" smtClean="0">
              <a:solidFill>
                <a:srgbClr val="FF0000"/>
              </a:solidFill>
            </a:rPr>
            <a:t>Konsep</a:t>
          </a:r>
          <a:r>
            <a:rPr lang="en-US" sz="3400" b="1" kern="1200" dirty="0" smtClean="0">
              <a:solidFill>
                <a:srgbClr val="FF0000"/>
              </a:solidFill>
            </a:rPr>
            <a:t>, </a:t>
          </a:r>
          <a:r>
            <a:rPr lang="en-US" sz="3400" b="1" kern="1200" dirty="0" err="1" smtClean="0">
              <a:solidFill>
                <a:srgbClr val="FF0000"/>
              </a:solidFill>
            </a:rPr>
            <a:t>Ide</a:t>
          </a:r>
          <a:r>
            <a:rPr lang="en-US" sz="3400" b="1" kern="1200" dirty="0" smtClean="0">
              <a:solidFill>
                <a:srgbClr val="FF0000"/>
              </a:solidFill>
            </a:rPr>
            <a:t> </a:t>
          </a:r>
          <a:r>
            <a:rPr lang="en-US" sz="3400" b="1" kern="1200" dirty="0" err="1" smtClean="0">
              <a:solidFill>
                <a:srgbClr val="FF0000"/>
              </a:solidFill>
            </a:rPr>
            <a:t>Dasar</a:t>
          </a:r>
          <a:endParaRPr lang="en-US" sz="3400" b="1" kern="1200" baseline="0" dirty="0">
            <a:solidFill>
              <a:srgbClr val="FF0000"/>
            </a:solidFill>
          </a:endParaRPr>
        </a:p>
      </dsp:txBody>
      <dsp:txXfrm>
        <a:off x="77328" y="105929"/>
        <a:ext cx="8074944" cy="1429419"/>
      </dsp:txXfrm>
    </dsp:sp>
    <dsp:sp modelId="{D49BF157-AB1C-4CCE-BAC8-924EC230CC1A}">
      <dsp:nvSpPr>
        <dsp:cNvPr id="0" name=""/>
        <dsp:cNvSpPr/>
      </dsp:nvSpPr>
      <dsp:spPr>
        <a:xfrm>
          <a:off x="0" y="1704363"/>
          <a:ext cx="8229600" cy="1350655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chemeClr val="bg1"/>
              </a:solidFill>
            </a:rPr>
            <a:t>2. MENGAPA</a:t>
          </a:r>
          <a:r>
            <a:rPr lang="en-US" sz="3400" kern="1200" dirty="0" smtClean="0">
              <a:solidFill>
                <a:schemeClr val="bg1"/>
              </a:solidFill>
            </a:rPr>
            <a:t> :  </a:t>
          </a:r>
          <a:r>
            <a:rPr lang="en-US" sz="3400" kern="1200" dirty="0" err="1" smtClean="0">
              <a:solidFill>
                <a:schemeClr val="bg1"/>
              </a:solidFill>
            </a:rPr>
            <a:t>Argumen</a:t>
          </a:r>
          <a:r>
            <a:rPr lang="en-US" sz="3400" kern="1200" dirty="0" smtClean="0">
              <a:solidFill>
                <a:schemeClr val="bg1"/>
              </a:solidFill>
            </a:rPr>
            <a:t>, </a:t>
          </a:r>
          <a:r>
            <a:rPr lang="en-US" sz="3400" kern="1200" dirty="0" err="1" smtClean="0">
              <a:solidFill>
                <a:schemeClr val="bg1"/>
              </a:solidFill>
            </a:rPr>
            <a:t>Alasan</a:t>
          </a:r>
          <a:endParaRPr lang="en-US" sz="3400" kern="1200" baseline="0" dirty="0">
            <a:solidFill>
              <a:schemeClr val="bg1"/>
            </a:solidFill>
          </a:endParaRPr>
        </a:p>
      </dsp:txBody>
      <dsp:txXfrm>
        <a:off x="65934" y="1770297"/>
        <a:ext cx="8097732" cy="1218787"/>
      </dsp:txXfrm>
    </dsp:sp>
    <dsp:sp modelId="{AA446C39-546E-4C12-9BFA-78BF577D6FDC}">
      <dsp:nvSpPr>
        <dsp:cNvPr id="0" name=""/>
        <dsp:cNvSpPr/>
      </dsp:nvSpPr>
      <dsp:spPr>
        <a:xfrm>
          <a:off x="0" y="3152939"/>
          <a:ext cx="8229600" cy="13506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rgbClr val="0070C0"/>
              </a:solidFill>
            </a:rPr>
            <a:t>3.BAGAIMANA </a:t>
          </a:r>
          <a:r>
            <a:rPr lang="en-US" sz="3400" kern="1200" dirty="0" smtClean="0"/>
            <a:t>: </a:t>
          </a:r>
          <a:r>
            <a:rPr lang="en-US" sz="3400" kern="1200" dirty="0" err="1" smtClean="0"/>
            <a:t>Langkah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dan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strategi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Implementasi</a:t>
          </a:r>
          <a:r>
            <a:rPr lang="en-US" sz="3400" kern="1200" dirty="0" smtClean="0"/>
            <a:t>, </a:t>
          </a:r>
          <a:r>
            <a:rPr lang="en-US" sz="3400" kern="1200" dirty="0" err="1" smtClean="0"/>
            <a:t>Pengembangan</a:t>
          </a:r>
          <a:r>
            <a:rPr lang="en-US" sz="3400" kern="1200" dirty="0" smtClean="0"/>
            <a:t>,</a:t>
          </a:r>
          <a:endParaRPr lang="en-GB" sz="3400" kern="1200" baseline="0" dirty="0"/>
        </a:p>
      </dsp:txBody>
      <dsp:txXfrm>
        <a:off x="65934" y="3218873"/>
        <a:ext cx="8097732" cy="12187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E089A-3385-4E64-8117-799D5D86953D}">
      <dsp:nvSpPr>
        <dsp:cNvPr id="0" name=""/>
        <dsp:cNvSpPr/>
      </dsp:nvSpPr>
      <dsp:spPr>
        <a:xfrm>
          <a:off x="1873932" y="0"/>
          <a:ext cx="718355" cy="40640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650327-F65F-4455-9025-9B455FE3A0AC}">
      <dsp:nvSpPr>
        <dsp:cNvPr id="0" name=""/>
        <dsp:cNvSpPr/>
      </dsp:nvSpPr>
      <dsp:spPr>
        <a:xfrm>
          <a:off x="41135" y="0"/>
          <a:ext cx="1873485" cy="4064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MERUMUSKAN MASALAH</a:t>
          </a:r>
          <a:endParaRPr lang="en-US" sz="1800" kern="1200" dirty="0" smtClean="0"/>
        </a:p>
      </dsp:txBody>
      <dsp:txXfrm>
        <a:off x="132591" y="91456"/>
        <a:ext cx="1690573" cy="388108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E089A-3385-4E64-8117-799D5D86953D}">
      <dsp:nvSpPr>
        <dsp:cNvPr id="0" name=""/>
        <dsp:cNvSpPr/>
      </dsp:nvSpPr>
      <dsp:spPr>
        <a:xfrm>
          <a:off x="2368613" y="0"/>
          <a:ext cx="907986" cy="45100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650327-F65F-4455-9025-9B455FE3A0AC}">
      <dsp:nvSpPr>
        <dsp:cNvPr id="0" name=""/>
        <dsp:cNvSpPr/>
      </dsp:nvSpPr>
      <dsp:spPr>
        <a:xfrm>
          <a:off x="51994" y="0"/>
          <a:ext cx="2368047" cy="45100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MENGUMPULKAN  DATA</a:t>
          </a:r>
          <a:endParaRPr lang="en-US" sz="1800" kern="1200" dirty="0" smtClean="0"/>
        </a:p>
      </dsp:txBody>
      <dsp:txXfrm>
        <a:off x="167593" y="115599"/>
        <a:ext cx="2136849" cy="427885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E089A-3385-4E64-8117-799D5D86953D}">
      <dsp:nvSpPr>
        <dsp:cNvPr id="0" name=""/>
        <dsp:cNvSpPr/>
      </dsp:nvSpPr>
      <dsp:spPr>
        <a:xfrm>
          <a:off x="2533865" y="0"/>
          <a:ext cx="971334" cy="40640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650327-F65F-4455-9025-9B455FE3A0AC}">
      <dsp:nvSpPr>
        <dsp:cNvPr id="0" name=""/>
        <dsp:cNvSpPr/>
      </dsp:nvSpPr>
      <dsp:spPr>
        <a:xfrm>
          <a:off x="55621" y="0"/>
          <a:ext cx="2533260" cy="4064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MENARIK KESIMPULAN </a:t>
          </a:r>
          <a:endParaRPr lang="en-US" sz="2400" kern="1200" dirty="0" smtClean="0"/>
        </a:p>
      </dsp:txBody>
      <dsp:txXfrm>
        <a:off x="179285" y="123664"/>
        <a:ext cx="2285932" cy="381667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0AC63-03DB-460C-BFE0-E880603AAE7C}">
      <dsp:nvSpPr>
        <dsp:cNvPr id="0" name=""/>
        <dsp:cNvSpPr/>
      </dsp:nvSpPr>
      <dsp:spPr>
        <a:xfrm>
          <a:off x="0" y="14811"/>
          <a:ext cx="8229600" cy="16639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Inquiry is a teaching method that engages learners in authentic investigations in which they identify problems, ask questions, propose solutions, make predictions, design procedures, collect, and organize data, and draw conclusions</a:t>
          </a:r>
          <a:r>
            <a:rPr lang="en-US" sz="2400" kern="1200" dirty="0" smtClean="0">
              <a:solidFill>
                <a:schemeClr val="tx1"/>
              </a:solidFill>
            </a:rPr>
            <a:t>.</a:t>
          </a:r>
          <a:endParaRPr lang="en-US" sz="2400" kern="1200" baseline="0" dirty="0">
            <a:solidFill>
              <a:schemeClr val="tx1"/>
            </a:solidFill>
          </a:endParaRPr>
        </a:p>
      </dsp:txBody>
      <dsp:txXfrm>
        <a:off x="81227" y="96038"/>
        <a:ext cx="8067146" cy="1501498"/>
      </dsp:txXfrm>
    </dsp:sp>
    <dsp:sp modelId="{8482E302-121E-4622-9EA6-8AD6E4219A1D}">
      <dsp:nvSpPr>
        <dsp:cNvPr id="0" name=""/>
        <dsp:cNvSpPr/>
      </dsp:nvSpPr>
      <dsp:spPr>
        <a:xfrm>
          <a:off x="0" y="1676195"/>
          <a:ext cx="8229600" cy="14187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C00000"/>
              </a:solidFill>
            </a:rPr>
            <a:t>Tujuan</a:t>
          </a:r>
          <a:r>
            <a:rPr lang="en-US" sz="2400" b="1" kern="1200" dirty="0" smtClean="0">
              <a:solidFill>
                <a:srgbClr val="C00000"/>
              </a:solidFill>
            </a:rPr>
            <a:t>  IL : </a:t>
          </a:r>
          <a:r>
            <a:rPr lang="en-US" sz="2400" b="1" kern="1200" dirty="0" err="1" smtClean="0">
              <a:solidFill>
                <a:srgbClr val="C00000"/>
              </a:solidFill>
            </a:rPr>
            <a:t>Mengembangkan</a:t>
          </a:r>
          <a:r>
            <a:rPr lang="en-US" sz="2400" b="1" kern="1200" dirty="0" smtClean="0">
              <a:solidFill>
                <a:srgbClr val="C00000"/>
              </a:solidFill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</a:rPr>
            <a:t>kemampuan</a:t>
          </a:r>
          <a:r>
            <a:rPr lang="en-US" sz="2400" b="1" kern="1200" dirty="0" smtClean="0">
              <a:solidFill>
                <a:srgbClr val="C00000"/>
              </a:solidFill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</a:rPr>
            <a:t>berpikir</a:t>
          </a:r>
          <a:r>
            <a:rPr lang="en-US" sz="2400" b="1" kern="1200" dirty="0" smtClean="0">
              <a:solidFill>
                <a:srgbClr val="C00000"/>
              </a:solidFill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</a:rPr>
            <a:t>secara</a:t>
          </a:r>
          <a:r>
            <a:rPr lang="en-US" sz="2400" b="1" kern="1200" dirty="0" smtClean="0">
              <a:solidFill>
                <a:srgbClr val="C00000"/>
              </a:solidFill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</a:rPr>
            <a:t>sistematis</a:t>
          </a:r>
          <a:r>
            <a:rPr lang="en-US" sz="2400" b="1" kern="1200" dirty="0" smtClean="0">
              <a:solidFill>
                <a:srgbClr val="C00000"/>
              </a:solidFill>
            </a:rPr>
            <a:t>, </a:t>
          </a:r>
          <a:r>
            <a:rPr lang="en-US" sz="2400" b="1" kern="1200" dirty="0" err="1" smtClean="0">
              <a:solidFill>
                <a:srgbClr val="C00000"/>
              </a:solidFill>
            </a:rPr>
            <a:t>logis</a:t>
          </a:r>
          <a:r>
            <a:rPr lang="en-US" sz="2400" b="1" kern="1200" dirty="0" smtClean="0">
              <a:solidFill>
                <a:srgbClr val="C00000"/>
              </a:solidFill>
            </a:rPr>
            <a:t>, </a:t>
          </a:r>
          <a:r>
            <a:rPr lang="en-US" sz="2400" b="1" kern="1200" dirty="0" err="1" smtClean="0">
              <a:solidFill>
                <a:srgbClr val="C00000"/>
              </a:solidFill>
            </a:rPr>
            <a:t>dan</a:t>
          </a:r>
          <a:r>
            <a:rPr lang="en-US" sz="2400" b="1" kern="1200" dirty="0" smtClean="0">
              <a:solidFill>
                <a:srgbClr val="C00000"/>
              </a:solidFill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</a:rPr>
            <a:t>kritis</a:t>
          </a:r>
          <a:r>
            <a:rPr lang="en-US" sz="2400" b="1" kern="1200" dirty="0" smtClean="0">
              <a:solidFill>
                <a:srgbClr val="C00000"/>
              </a:solidFill>
            </a:rPr>
            <a:t>, </a:t>
          </a:r>
          <a:r>
            <a:rPr lang="en-US" sz="2400" b="1" kern="1200" dirty="0" err="1" smtClean="0">
              <a:solidFill>
                <a:srgbClr val="C00000"/>
              </a:solidFill>
            </a:rPr>
            <a:t>atau</a:t>
          </a:r>
          <a:r>
            <a:rPr lang="en-US" sz="2400" b="1" kern="1200" dirty="0" smtClean="0">
              <a:solidFill>
                <a:srgbClr val="C00000"/>
              </a:solidFill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</a:rPr>
            <a:t>mengembangkan</a:t>
          </a:r>
          <a:r>
            <a:rPr lang="en-US" sz="2400" b="1" kern="1200" dirty="0" smtClean="0">
              <a:solidFill>
                <a:srgbClr val="C00000"/>
              </a:solidFill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</a:rPr>
            <a:t>kemampuan</a:t>
          </a:r>
          <a:r>
            <a:rPr lang="en-US" sz="2400" b="1" kern="1200" dirty="0" smtClean="0">
              <a:solidFill>
                <a:srgbClr val="C00000"/>
              </a:solidFill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</a:rPr>
            <a:t>intelektual</a:t>
          </a:r>
          <a:r>
            <a:rPr lang="en-US" sz="2400" b="1" kern="1200" dirty="0" smtClean="0">
              <a:solidFill>
                <a:srgbClr val="C00000"/>
              </a:solidFill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</a:rPr>
            <a:t>sebagai</a:t>
          </a:r>
          <a:r>
            <a:rPr lang="en-US" sz="2400" b="1" kern="1200" dirty="0" smtClean="0">
              <a:solidFill>
                <a:srgbClr val="C00000"/>
              </a:solidFill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</a:rPr>
            <a:t>bagian</a:t>
          </a:r>
          <a:r>
            <a:rPr lang="en-US" sz="2400" b="1" kern="1200" dirty="0" smtClean="0">
              <a:solidFill>
                <a:srgbClr val="C00000"/>
              </a:solidFill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</a:rPr>
            <a:t>dari</a:t>
          </a:r>
          <a:r>
            <a:rPr lang="en-US" sz="2400" b="1" kern="1200" dirty="0" smtClean="0">
              <a:solidFill>
                <a:srgbClr val="C00000"/>
              </a:solidFill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</a:rPr>
            <a:t>proses</a:t>
          </a:r>
          <a:r>
            <a:rPr lang="en-US" sz="2400" b="1" kern="1200" dirty="0" smtClean="0">
              <a:solidFill>
                <a:srgbClr val="C00000"/>
              </a:solidFill>
            </a:rPr>
            <a:t> mental</a:t>
          </a:r>
          <a:r>
            <a:rPr lang="en-US" sz="2400" kern="1200" dirty="0" smtClean="0"/>
            <a:t>.</a:t>
          </a:r>
          <a:endParaRPr lang="en-US" sz="2400" kern="1200" dirty="0">
            <a:solidFill>
              <a:srgbClr val="0070C0"/>
            </a:solidFill>
          </a:endParaRPr>
        </a:p>
      </dsp:txBody>
      <dsp:txXfrm>
        <a:off x="69258" y="1745453"/>
        <a:ext cx="8091084" cy="1280246"/>
      </dsp:txXfrm>
    </dsp:sp>
    <dsp:sp modelId="{33718F2F-CC30-4631-B450-20D9208E5300}">
      <dsp:nvSpPr>
        <dsp:cNvPr id="0" name=""/>
        <dsp:cNvSpPr/>
      </dsp:nvSpPr>
      <dsp:spPr>
        <a:xfrm>
          <a:off x="0" y="3106756"/>
          <a:ext cx="8229600" cy="14187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Rangkaian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kegiatan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pembelajaran</a:t>
          </a:r>
          <a:r>
            <a:rPr lang="en-US" sz="2400" b="1" kern="1200" dirty="0" smtClean="0">
              <a:solidFill>
                <a:schemeClr val="tx1"/>
              </a:solidFill>
            </a:rPr>
            <a:t> yang </a:t>
          </a:r>
          <a:r>
            <a:rPr lang="en-US" sz="2400" b="1" kern="1200" dirty="0" err="1" smtClean="0">
              <a:solidFill>
                <a:schemeClr val="tx1"/>
              </a:solidFill>
            </a:rPr>
            <a:t>menekankan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pada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proses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berpikir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kritis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dan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analitis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untuk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mencari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dan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menemukan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sendiri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jawaban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dari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suatu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masalah</a:t>
          </a:r>
          <a:r>
            <a:rPr lang="en-US" sz="2400" b="1" kern="1200" dirty="0" smtClean="0">
              <a:solidFill>
                <a:schemeClr val="tx1"/>
              </a:solidFill>
            </a:rPr>
            <a:t> yang </a:t>
          </a:r>
          <a:r>
            <a:rPr lang="en-US" sz="2400" b="1" kern="1200" dirty="0" err="1" smtClean="0">
              <a:solidFill>
                <a:schemeClr val="tx1"/>
              </a:solidFill>
            </a:rPr>
            <a:t>dipertanyakan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69258" y="3176014"/>
        <a:ext cx="8091084" cy="12802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66FE4-6039-48DE-8AFF-32B71C83A13E}">
      <dsp:nvSpPr>
        <dsp:cNvPr id="0" name=""/>
        <dsp:cNvSpPr/>
      </dsp:nvSpPr>
      <dsp:spPr>
        <a:xfrm rot="5400000">
          <a:off x="-415084" y="1418653"/>
          <a:ext cx="3410014" cy="238701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PEMBELAJARAN INKUIRI</a:t>
          </a:r>
          <a:endParaRPr lang="en-US" sz="2700" b="1" kern="1200" dirty="0"/>
        </a:p>
      </dsp:txBody>
      <dsp:txXfrm rot="-5400000">
        <a:off x="96418" y="2100656"/>
        <a:ext cx="2387010" cy="1023004"/>
      </dsp:txXfrm>
    </dsp:sp>
    <dsp:sp modelId="{FA494173-3576-410A-A651-2EF742CE95A5}">
      <dsp:nvSpPr>
        <dsp:cNvPr id="0" name=""/>
        <dsp:cNvSpPr/>
      </dsp:nvSpPr>
      <dsp:spPr>
        <a:xfrm rot="5400000">
          <a:off x="3392630" y="-713054"/>
          <a:ext cx="4024183" cy="54569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Inquiry Learning (IL)  menekankan kepada aktivitas mahasiswa secara maksimal untuk mencari dan menemukan. 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IL menempatkan mahasiswa sebagai subjek belajar. Mereka tidak hanya berperan sebagai penerima pelajaran melalui penjelasan dosen tetapi mereka berperan untuk menemukan sendiri inti dari materi pelajaran itu sendiri.</a:t>
          </a:r>
          <a:endParaRPr lang="en-US" sz="2400" kern="1200" dirty="0"/>
        </a:p>
      </dsp:txBody>
      <dsp:txXfrm rot="-5400000">
        <a:off x="2676262" y="199758"/>
        <a:ext cx="5260476" cy="36312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66FE4-6039-48DE-8AFF-32B71C83A13E}">
      <dsp:nvSpPr>
        <dsp:cNvPr id="0" name=""/>
        <dsp:cNvSpPr/>
      </dsp:nvSpPr>
      <dsp:spPr>
        <a:xfrm rot="5400000">
          <a:off x="-531110" y="2455097"/>
          <a:ext cx="4258869" cy="298120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PEMBELAJARAN INKUIRI</a:t>
          </a:r>
          <a:endParaRPr lang="en-US" sz="3400" b="1" kern="1200" dirty="0"/>
        </a:p>
      </dsp:txBody>
      <dsp:txXfrm rot="-5400000">
        <a:off x="107721" y="3306870"/>
        <a:ext cx="2981208" cy="1277661"/>
      </dsp:txXfrm>
    </dsp:sp>
    <dsp:sp modelId="{FA494173-3576-410A-A651-2EF742CE95A5}">
      <dsp:nvSpPr>
        <dsp:cNvPr id="0" name=""/>
        <dsp:cNvSpPr/>
      </dsp:nvSpPr>
      <dsp:spPr>
        <a:xfrm rot="5400000">
          <a:off x="3178606" y="448745"/>
          <a:ext cx="5754836" cy="55033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it-IT" sz="20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seluruh aktivitas yang dilakukan mahasiswa diarahkan untuk mencari dan menemukan jawaban sendiri dari sesuatu yang dipertanyakan, sehingga diharapkan dapat menumbuhkan sikap percaya diri </a:t>
          </a:r>
          <a:r>
            <a:rPr kumimoji="0" lang="it-IT" sz="2000" b="0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(Self belief)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it-IT" sz="20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IL menempatkan  DOSEN bukan sebagai sumber belajar, akan tetapi sebagai fasilitator dan motivator belajar mhasiswa. 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it-IT" sz="20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Aktivitas pembelajaran biasanya dilakukan melalui proses tanya jawab,  karena itu kemampuan dosen dalam menggunakan teknik bertanya merupakan syarat utama . </a:t>
          </a:r>
          <a:endParaRPr lang="en-US" sz="2000" kern="1200" dirty="0"/>
        </a:p>
      </dsp:txBody>
      <dsp:txXfrm rot="-5400000">
        <a:off x="3304370" y="591631"/>
        <a:ext cx="5234660" cy="52175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66FE4-6039-48DE-8AFF-32B71C83A13E}">
      <dsp:nvSpPr>
        <dsp:cNvPr id="0" name=""/>
        <dsp:cNvSpPr/>
      </dsp:nvSpPr>
      <dsp:spPr>
        <a:xfrm rot="5400000">
          <a:off x="-1133039" y="2982422"/>
          <a:ext cx="4258869" cy="19238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STRATEGI PEMBELAJARAN INKUIRI</a:t>
          </a:r>
          <a:endParaRPr lang="en-US" sz="2200" b="1" kern="1200" dirty="0"/>
        </a:p>
      </dsp:txBody>
      <dsp:txXfrm rot="-5400000">
        <a:off x="34468" y="2776842"/>
        <a:ext cx="1923853" cy="2335016"/>
      </dsp:txXfrm>
    </dsp:sp>
    <dsp:sp modelId="{FA494173-3576-410A-A651-2EF742CE95A5}">
      <dsp:nvSpPr>
        <dsp:cNvPr id="0" name=""/>
        <dsp:cNvSpPr/>
      </dsp:nvSpPr>
      <dsp:spPr>
        <a:xfrm rot="5400000">
          <a:off x="2573865" y="-226435"/>
          <a:ext cx="5760461" cy="6853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Dalam  IL , </a:t>
          </a:r>
          <a:r>
            <a:rPr lang="en-US" sz="2000" kern="1200" dirty="0" err="1" smtClean="0"/>
            <a:t>mahasiswa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dituntut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menguasai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materi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pelajaran</a:t>
          </a:r>
          <a:r>
            <a:rPr lang="en-US" sz="2000" kern="1200" dirty="0" smtClean="0"/>
            <a:t>, akan </a:t>
          </a:r>
          <a:r>
            <a:rPr lang="en-US" sz="2000" kern="1200" dirty="0" err="1" smtClean="0"/>
            <a:t>tetapi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bagaimana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mereka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dapat</a:t>
          </a:r>
          <a:r>
            <a:rPr lang="en-US" sz="2000" kern="1200" dirty="0" smtClean="0"/>
            <a:t> menggunakan </a:t>
          </a:r>
          <a:r>
            <a:rPr lang="en-US" sz="2000" kern="1200" dirty="0" err="1" smtClean="0"/>
            <a:t>potensi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dimilikinya</a:t>
          </a:r>
          <a:r>
            <a:rPr lang="en-US" sz="2000" kern="1200" dirty="0" smtClean="0"/>
            <a:t>. 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Manusia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hanya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menguasai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pelajaran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belum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tentu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mengembangkan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kemampuan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berpikir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secara</a:t>
          </a:r>
          <a:r>
            <a:rPr lang="en-US" sz="2000" kern="1200" dirty="0" smtClean="0"/>
            <a:t> optimal. 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Sebaliknya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mahasiswa</a:t>
          </a:r>
          <a:r>
            <a:rPr lang="en-US" sz="2000" kern="1200" dirty="0" smtClean="0"/>
            <a:t> akan </a:t>
          </a:r>
          <a:r>
            <a:rPr lang="en-US" sz="2000" kern="1200" dirty="0" err="1" smtClean="0"/>
            <a:t>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mengembangkan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kemampuan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berpikirnya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manakala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bisa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menguasai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materi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pelajaran</a:t>
          </a:r>
          <a:r>
            <a:rPr lang="en-US" sz="2000" kern="1200" dirty="0" smtClean="0"/>
            <a:t>.</a:t>
          </a:r>
          <a:endParaRPr lang="en-US" sz="2000" kern="1200" dirty="0"/>
        </a:p>
      </dsp:txBody>
      <dsp:txXfrm rot="-5400000">
        <a:off x="2027261" y="601372"/>
        <a:ext cx="6572467" cy="51980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7224F-F981-4D27-86F3-B6362AAC72C0}">
      <dsp:nvSpPr>
        <dsp:cNvPr id="0" name=""/>
        <dsp:cNvSpPr/>
      </dsp:nvSpPr>
      <dsp:spPr>
        <a:xfrm>
          <a:off x="0" y="0"/>
          <a:ext cx="3235562" cy="175260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err="1" smtClean="0">
              <a:solidFill>
                <a:schemeClr val="bg1"/>
              </a:solidFill>
            </a:rPr>
            <a:t>Prinsip-prinsip</a:t>
          </a:r>
          <a:r>
            <a:rPr lang="en-US" sz="2900" b="1" kern="1200" dirty="0" smtClean="0">
              <a:solidFill>
                <a:schemeClr val="bg1"/>
              </a:solidFill>
            </a:rPr>
            <a:t> </a:t>
          </a:r>
          <a:r>
            <a:rPr lang="en-US" sz="2900" b="1" kern="1200" dirty="0" err="1" smtClean="0">
              <a:solidFill>
                <a:schemeClr val="bg1"/>
              </a:solidFill>
            </a:rPr>
            <a:t>Pembelajaran</a:t>
          </a:r>
          <a:r>
            <a:rPr lang="en-US" sz="2900" b="1" kern="1200" dirty="0" smtClean="0">
              <a:solidFill>
                <a:schemeClr val="bg1"/>
              </a:solidFill>
            </a:rPr>
            <a:t> </a:t>
          </a:r>
          <a:r>
            <a:rPr lang="en-US" sz="2900" b="1" kern="1200" dirty="0" err="1" smtClean="0">
              <a:solidFill>
                <a:schemeClr val="bg1"/>
              </a:solidFill>
            </a:rPr>
            <a:t>Inkuiri</a:t>
          </a:r>
          <a:endParaRPr lang="en-US" sz="2900" b="1" kern="1200" dirty="0">
            <a:solidFill>
              <a:schemeClr val="bg1"/>
            </a:solidFill>
          </a:endParaRPr>
        </a:p>
      </dsp:txBody>
      <dsp:txXfrm>
        <a:off x="473837" y="256662"/>
        <a:ext cx="2287888" cy="12392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CD4D8-6A2D-4921-9D50-68AD1B3C5DBD}">
      <dsp:nvSpPr>
        <dsp:cNvPr id="0" name=""/>
        <dsp:cNvSpPr/>
      </dsp:nvSpPr>
      <dsp:spPr>
        <a:xfrm>
          <a:off x="-97915" y="0"/>
          <a:ext cx="9339831" cy="538162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200000" scaled="0"/>
        </a:gra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balanced" dir="t"/>
        </a:scene3d>
        <a:sp3d z="-300000" extrusionH="76200" contourW="12700" prstMaterial="plastic">
          <a:bevelT w="152400" h="50800" prst="softRound"/>
          <a:bevelB prst="relaxedInset"/>
          <a:extrusionClr>
            <a:srgbClr val="FF0000"/>
          </a:extrusionClr>
          <a:contourClr>
            <a:srgbClr val="FFC000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B2F001-9B68-489E-AC0E-FEE144AC1719}">
      <dsp:nvSpPr>
        <dsp:cNvPr id="0" name=""/>
        <dsp:cNvSpPr/>
      </dsp:nvSpPr>
      <dsp:spPr>
        <a:xfrm>
          <a:off x="1221105" y="3587751"/>
          <a:ext cx="223875" cy="223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1F0FC6-B3F2-4F2C-A188-1B8B52F442D5}">
      <dsp:nvSpPr>
        <dsp:cNvPr id="0" name=""/>
        <dsp:cNvSpPr/>
      </dsp:nvSpPr>
      <dsp:spPr>
        <a:xfrm>
          <a:off x="1429380" y="3931846"/>
          <a:ext cx="4435842" cy="92216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627" tIns="0" rIns="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understand, remember</a:t>
          </a:r>
          <a:endParaRPr lang="en-GB" sz="4000" kern="1200" dirty="0"/>
        </a:p>
      </dsp:txBody>
      <dsp:txXfrm>
        <a:off x="1429380" y="3931846"/>
        <a:ext cx="4435842" cy="922162"/>
      </dsp:txXfrm>
    </dsp:sp>
    <dsp:sp modelId="{3DCA860D-3E44-4CE9-A5C4-6F6A8589CF81}">
      <dsp:nvSpPr>
        <dsp:cNvPr id="0" name=""/>
        <dsp:cNvSpPr/>
      </dsp:nvSpPr>
      <dsp:spPr>
        <a:xfrm>
          <a:off x="2856698" y="2497157"/>
          <a:ext cx="404698" cy="4046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3DDF2A-352A-4FB5-A196-4E1A3CF4F419}">
      <dsp:nvSpPr>
        <dsp:cNvPr id="0" name=""/>
        <dsp:cNvSpPr/>
      </dsp:nvSpPr>
      <dsp:spPr>
        <a:xfrm>
          <a:off x="2857832" y="3007382"/>
          <a:ext cx="3620316" cy="107323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441" tIns="0" rIns="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analyse, apply</a:t>
          </a:r>
        </a:p>
      </dsp:txBody>
      <dsp:txXfrm>
        <a:off x="2857832" y="3007382"/>
        <a:ext cx="3620316" cy="1073230"/>
      </dsp:txXfrm>
    </dsp:sp>
    <dsp:sp modelId="{A8327851-4752-4B22-9515-17D38F69EAE3}">
      <dsp:nvSpPr>
        <dsp:cNvPr id="0" name=""/>
        <dsp:cNvSpPr/>
      </dsp:nvSpPr>
      <dsp:spPr>
        <a:xfrm>
          <a:off x="6148566" y="1339706"/>
          <a:ext cx="559689" cy="5596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565BCD-149B-4F7D-8F4A-6E7F3182C3E8}">
      <dsp:nvSpPr>
        <dsp:cNvPr id="0" name=""/>
        <dsp:cNvSpPr/>
      </dsp:nvSpPr>
      <dsp:spPr>
        <a:xfrm>
          <a:off x="5126557" y="2275626"/>
          <a:ext cx="3759828" cy="83728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568" tIns="0" rIns="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evaluate, create</a:t>
          </a:r>
        </a:p>
      </dsp:txBody>
      <dsp:txXfrm>
        <a:off x="5126557" y="2275626"/>
        <a:ext cx="3759828" cy="8372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E089A-3385-4E64-8117-799D5D86953D}">
      <dsp:nvSpPr>
        <dsp:cNvPr id="0" name=""/>
        <dsp:cNvSpPr/>
      </dsp:nvSpPr>
      <dsp:spPr>
        <a:xfrm>
          <a:off x="1927941" y="0"/>
          <a:ext cx="739058" cy="40640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650327-F65F-4455-9025-9B455FE3A0AC}">
      <dsp:nvSpPr>
        <dsp:cNvPr id="0" name=""/>
        <dsp:cNvSpPr/>
      </dsp:nvSpPr>
      <dsp:spPr>
        <a:xfrm>
          <a:off x="42320" y="0"/>
          <a:ext cx="1927480" cy="4064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ORIENTASI</a:t>
          </a:r>
          <a:endParaRPr lang="en-US" sz="1800" kern="1200" dirty="0" smtClean="0"/>
        </a:p>
      </dsp:txBody>
      <dsp:txXfrm>
        <a:off x="136412" y="94092"/>
        <a:ext cx="1739296" cy="3875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C85CE-B7CF-4292-943B-41233A53D5C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74F01-CB26-4511-B7CD-DBDA8B881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5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quiry.uiuc.edu/inquiry/process.php3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9186-2D37-401C-AD2F-685E5D274A2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53794F4-0B0A-40E3-B2B0-8828C28E7483}" type="datetime1">
              <a:rPr lang="en-US" smtClean="0"/>
              <a:pPr/>
              <a:t>8/10/2015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03661-C229-4289-9463-F07231A7B0CE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asking</a:t>
            </a:r>
            <a:r>
              <a:rPr lang="en-US" smtClean="0"/>
              <a:t> questions, </a:t>
            </a:r>
            <a:r>
              <a:rPr lang="en-US" smtClean="0">
                <a:hlinkClick r:id="rId3"/>
              </a:rPr>
              <a:t>investigating</a:t>
            </a:r>
            <a:r>
              <a:rPr lang="en-US" smtClean="0"/>
              <a:t> solutions, </a:t>
            </a:r>
            <a:r>
              <a:rPr lang="en-US" smtClean="0">
                <a:hlinkClick r:id="rId3"/>
              </a:rPr>
              <a:t>creating</a:t>
            </a:r>
            <a:r>
              <a:rPr lang="en-US" smtClean="0"/>
              <a:t> new knowledge as we gather information, </a:t>
            </a:r>
            <a:r>
              <a:rPr lang="en-US" smtClean="0">
                <a:hlinkClick r:id="rId3"/>
              </a:rPr>
              <a:t>discussing</a:t>
            </a:r>
            <a:r>
              <a:rPr lang="en-US" smtClean="0"/>
              <a:t> our discoveries and experiences, and </a:t>
            </a:r>
            <a:r>
              <a:rPr lang="en-US" smtClean="0">
                <a:hlinkClick r:id="rId3"/>
              </a:rPr>
              <a:t>reflecting</a:t>
            </a:r>
            <a:r>
              <a:rPr lang="en-US" smtClean="0"/>
              <a:t> on our new-found knowledge.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Gill Sans"/>
              <a:buNone/>
            </a:pPr>
            <a:fld id="{30A223AC-1887-4CF8-B31F-7CC55AA351B0}" type="slidenum">
              <a:rPr lang="en-US">
                <a:latin typeface="Gill Sans"/>
                <a:ea typeface="ヒラギノ角ゴ Pro W3"/>
                <a:cs typeface="Arial" pitchFamily="34" charset="0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Gill Sans"/>
                <a:buNone/>
              </a:pPr>
              <a:t>11</a:t>
            </a:fld>
            <a:endParaRPr lang="en-US">
              <a:latin typeface="Gill Sans"/>
              <a:ea typeface="ヒラギノ角ゴ Pro W3"/>
              <a:cs typeface="Arial" pitchFamily="34" charset="0"/>
              <a:sym typeface="Gill San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08038" y="433388"/>
            <a:ext cx="5240337" cy="39322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Gill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B1443-FFC5-4A15-964D-33AD927D0C8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AB2E-A142-4FC4-96AD-CC0C39E63DC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AB2E-A142-4FC4-96AD-CC0C39E63DC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AB2E-A142-4FC4-96AD-CC0C39E63DC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470194"/>
            <a:ext cx="7685411" cy="538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296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419100"/>
            <a:ext cx="7772400" cy="574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29BA3-1BBF-47F6-91C6-9DAD539D6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AB2E-A142-4FC4-96AD-CC0C39E63DC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AB2E-A142-4FC4-96AD-CC0C39E63DC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AB2E-A142-4FC4-96AD-CC0C39E63DC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AB2E-A142-4FC4-96AD-CC0C39E63DC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AB2E-A142-4FC4-96AD-CC0C39E63DC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AB2E-A142-4FC4-96AD-CC0C39E63DC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AB2E-A142-4FC4-96AD-CC0C39E63DC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AB2E-A142-4FC4-96AD-CC0C39E63DC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1AB2E-A142-4FC4-96AD-CC0C39E63DC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image" Target="../media/image2.jpe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css.edu/depts/edu/EDU3500/researchproj_files/Web_pages/constructivism_inquiry2.html" TargetMode="Externa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ied.gsu.edu/Hassard/mos/7.4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2.jpeg"/><Relationship Id="rId5" Type="http://schemas.openxmlformats.org/officeDocument/2006/relationships/hyperlink" Target="http://www.thirteen.org/edonline/concept2class/constructivism/index_sub4.html" TargetMode="External"/><Relationship Id="rId4" Type="http://schemas.openxmlformats.org/officeDocument/2006/relationships/hyperlink" Target="http://www.thirteen.org/edonline/concept2class/constructivism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2.jpeg"/><Relationship Id="rId5" Type="http://schemas.openxmlformats.org/officeDocument/2006/relationships/hyperlink" Target="http://www.inquiry.uiuc.edu/index.php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0"/>
          <p:cNvSpPr txBox="1">
            <a:spLocks/>
          </p:cNvSpPr>
          <p:nvPr/>
        </p:nvSpPr>
        <p:spPr>
          <a:xfrm>
            <a:off x="1691680" y="2204864"/>
            <a:ext cx="7452320" cy="2376264"/>
          </a:xfrm>
          <a:prstGeom prst="rect">
            <a:avLst/>
          </a:prstGeom>
          <a:noFill/>
        </p:spPr>
        <p:txBody>
          <a:bodyPr vert="horz" lIns="91440" tIns="540000" rIns="216000" bIns="45720" rtlCol="0" anchor="t">
            <a:noAutofit/>
          </a:bodyPr>
          <a:lstStyle>
            <a:lvl1pPr marL="285750" indent="-28575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1800" kern="1200">
                <a:solidFill>
                  <a:schemeClr val="accent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pPr marL="0" indent="0"/>
            <a:r>
              <a:rPr lang="en-GB" sz="4000" i="1" dirty="0" smtClean="0"/>
              <a:t>INQUIRY LEARNING (IL)         IN HIGHER EDUCATION</a:t>
            </a:r>
          </a:p>
          <a:p>
            <a:pPr marL="0" indent="0"/>
            <a:r>
              <a:rPr lang="en-GB" i="1" dirty="0" smtClean="0">
                <a:solidFill>
                  <a:srgbClr val="002060"/>
                </a:solidFill>
              </a:rPr>
              <a:t>Prepared by</a:t>
            </a:r>
          </a:p>
          <a:p>
            <a:r>
              <a:rPr lang="en-GB" i="1" dirty="0" err="1" smtClean="0">
                <a:solidFill>
                  <a:srgbClr val="002060"/>
                </a:solidFill>
              </a:rPr>
              <a:t>Dinn</a:t>
            </a:r>
            <a:r>
              <a:rPr lang="en-GB" i="1" dirty="0" smtClean="0">
                <a:solidFill>
                  <a:srgbClr val="002060"/>
                </a:solidFill>
              </a:rPr>
              <a:t> </a:t>
            </a:r>
            <a:r>
              <a:rPr lang="en-GB" i="1" dirty="0" err="1" smtClean="0">
                <a:solidFill>
                  <a:srgbClr val="002060"/>
                </a:solidFill>
              </a:rPr>
              <a:t>Wahyudin</a:t>
            </a:r>
            <a:r>
              <a:rPr lang="en-GB" i="1" dirty="0" smtClean="0">
                <a:solidFill>
                  <a:srgbClr val="002060"/>
                </a:solidFill>
              </a:rPr>
              <a:t> </a:t>
            </a:r>
            <a:endParaRPr lang="en-GB" i="1" dirty="0">
              <a:solidFill>
                <a:srgbClr val="002060"/>
              </a:solidFill>
            </a:endParaRPr>
          </a:p>
        </p:txBody>
      </p:sp>
      <p:sp>
        <p:nvSpPr>
          <p:cNvPr id="3" name="Titre 10"/>
          <p:cNvSpPr txBox="1">
            <a:spLocks/>
          </p:cNvSpPr>
          <p:nvPr/>
        </p:nvSpPr>
        <p:spPr>
          <a:xfrm>
            <a:off x="1907704" y="131253"/>
            <a:ext cx="7016425" cy="1800200"/>
          </a:xfrm>
          <a:prstGeom prst="rect">
            <a:avLst/>
          </a:prstGeom>
          <a:noFill/>
        </p:spPr>
        <p:txBody>
          <a:bodyPr vert="horz" lIns="91440" tIns="540000" rIns="216000" bIns="45720" rtlCol="0" anchor="t">
            <a:noAutofit/>
          </a:bodyPr>
          <a:lstStyle>
            <a:lvl1pPr marL="285750" indent="-28575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1800" kern="1200">
                <a:solidFill>
                  <a:schemeClr val="accent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Pelatihan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Student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Center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Learning (SCL) FBM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Utama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10-13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Agustus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2015 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5" descr="http://chikapaguita25.blog.widyatama.ac.id/files/2015/05/1913960_277848410211_5355653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051685" cy="205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59632" y="630932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FAKULTAS BISNIS DAN MANAJEMEN UNIVERSITAS WIDYATA </a:t>
            </a:r>
            <a:r>
              <a:rPr lang="en-US" sz="2000" b="1" dirty="0" err="1" smtClean="0"/>
              <a:t>UTama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pic>
        <p:nvPicPr>
          <p:cNvPr id="9" name="Picture 8" descr="http://chikapaguita25.blog.widyatama.ac.id/files/2015/05/1913960_277848410211_5355653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0432" y="6237312"/>
            <a:ext cx="68356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321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" y="228600"/>
          <a:ext cx="36576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2131874"/>
            <a:ext cx="342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nb-NO" b="1" dirty="0" smtClean="0"/>
              <a:t>1. Berorientasi pada Pengembangan Intelektual</a:t>
            </a:r>
            <a:endParaRPr lang="en-US" dirty="0" smtClean="0"/>
          </a:p>
          <a:p>
            <a:pPr algn="just"/>
            <a:r>
              <a:rPr lang="nb-NO" dirty="0" smtClean="0"/>
              <a:t>Tujuan utama dari strategi inkuiri adalah pengembangan kemampuan berpikir. 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533400" y="39122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s-ES" b="1" dirty="0" smtClean="0"/>
              <a:t>2. Interaksi</a:t>
            </a:r>
            <a:endParaRPr lang="en-US" dirty="0" smtClean="0"/>
          </a:p>
          <a:p>
            <a:pPr algn="just"/>
            <a:r>
              <a:rPr lang="es-ES" dirty="0" smtClean="0"/>
              <a:t>Proses pembelajaran pada dasarnya adalah proses interaksi, baik interaksi antara siswa maupun interaksi siswa dengan guru, bahkan interaksi antara siswa dengan lingkungan. 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0" y="764704"/>
            <a:ext cx="4191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s-ES" b="1" dirty="0" smtClean="0"/>
              <a:t>3. Bertanya</a:t>
            </a:r>
            <a:endParaRPr lang="en-US" dirty="0" smtClean="0"/>
          </a:p>
          <a:p>
            <a:pPr algn="just"/>
            <a:r>
              <a:rPr lang="es-ES" dirty="0" smtClean="0"/>
              <a:t>Peran guru yang harus dilakukan dalam menggunakan strategi ini adalah guru sebagai “</a:t>
            </a:r>
            <a:r>
              <a:rPr lang="es-ES" i="1" dirty="0" smtClean="0"/>
              <a:t>penanya”</a:t>
            </a:r>
          </a:p>
          <a:p>
            <a:pPr algn="just"/>
            <a:r>
              <a:rPr lang="es-ES" dirty="0" smtClean="0"/>
              <a:t>Mengembangkan sikap kritis siswa dengan selalu mempertanyakan segala fenomena yang ada.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0" y="2780928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s-ES" b="1" dirty="0" smtClean="0"/>
              <a:t>4. Belajar untuk Berpikir</a:t>
            </a:r>
            <a:endParaRPr lang="en-US" dirty="0" smtClean="0"/>
          </a:p>
          <a:p>
            <a:r>
              <a:rPr lang="es-ES" dirty="0" smtClean="0"/>
              <a:t>Belajar adalah proses berpikir yakni proses mengembangkan potensi seluruh otak secara optimal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572000" y="4221088"/>
            <a:ext cx="4114800" cy="1772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s-ES" b="1" dirty="0" smtClean="0"/>
              <a:t>5. Keterbukaan</a:t>
            </a:r>
            <a:endParaRPr lang="en-US" dirty="0" smtClean="0"/>
          </a:p>
          <a:p>
            <a:pPr algn="just"/>
            <a:r>
              <a:rPr lang="es-ES" dirty="0" smtClean="0"/>
              <a:t>Pembelajaran yang bermakna adalah pembelajaran yang menyediakan berbagai kemungkinan sebagai hipotesis yang harus dibuktikan kebenarannya. secara terbuka</a:t>
            </a:r>
            <a:endParaRPr lang="en-US" dirty="0"/>
          </a:p>
        </p:txBody>
      </p:sp>
      <p:pic>
        <p:nvPicPr>
          <p:cNvPr id="11" name="Picture 10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/>
          </p:cNvSpPr>
          <p:nvPr/>
        </p:nvSpPr>
        <p:spPr bwMode="auto">
          <a:xfrm>
            <a:off x="2771775" y="188913"/>
            <a:ext cx="61214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US" sz="3200" b="1">
                <a:solidFill>
                  <a:schemeClr val="bg1"/>
                </a:solidFill>
                <a:latin typeface="Arial Black" pitchFamily="34" charset="0"/>
                <a:sym typeface="Verdana" pitchFamily="34" charset="0"/>
              </a:rPr>
              <a:t>Questions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981075"/>
            <a:ext cx="9144000" cy="5381625"/>
            <a:chOff x="684589" y="1804673"/>
            <a:chExt cx="11806202" cy="7285490"/>
          </a:xfrm>
        </p:grpSpPr>
        <p:graphicFrame>
          <p:nvGraphicFramePr>
            <p:cNvPr id="73" name="Diagram 72"/>
            <p:cNvGraphicFramePr/>
            <p:nvPr/>
          </p:nvGraphicFramePr>
          <p:xfrm>
            <a:off x="684589" y="1804673"/>
            <a:ext cx="11806202" cy="728549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71" name="Rectangle 70"/>
            <p:cNvSpPr/>
            <p:nvPr/>
          </p:nvSpPr>
          <p:spPr bwMode="auto">
            <a:xfrm rot="20486526">
              <a:off x="3290377" y="3124903"/>
              <a:ext cx="7714361" cy="830862"/>
            </a:xfrm>
            <a:prstGeom prst="rect">
              <a:avLst/>
            </a:prstGeom>
            <a:noFill/>
          </p:spPr>
          <p:txBody>
            <a:bodyPr lIns="91422" tIns="45711" rIns="91422" bIns="45711">
              <a:prstTxWarp prst="textChevron">
                <a:avLst/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400" dirty="0">
                  <a:ln w="18415" cmpd="sng">
                    <a:solidFill>
                      <a:srgbClr val="00B0F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" pitchFamily="1" charset="0"/>
                  <a:ea typeface="ヒラギノ角ゴ Pro W3" pitchFamily="1" charset="-128"/>
                  <a:cs typeface="+mn-cs"/>
                  <a:sym typeface="Gill Sans" pitchFamily="1" charset="0"/>
                </a:rPr>
                <a:t>Higher Order Thinking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0" y="1600200"/>
          <a:ext cx="46482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3. BAGAIMANA 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PEMBELAJARAN INKUIRI</a:t>
            </a:r>
            <a:endParaRPr lang="en-US" sz="3200" dirty="0"/>
          </a:p>
        </p:txBody>
      </p:sp>
      <p:pic>
        <p:nvPicPr>
          <p:cNvPr id="5" name="Picture 4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19400" y="980728"/>
            <a:ext cx="6172200" cy="549627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just" fontAlgn="base" hangingPunct="0"/>
            <a:r>
              <a:rPr lang="es-ES" sz="2400" dirty="0" err="1" smtClean="0"/>
              <a:t>Orientasi</a:t>
            </a:r>
            <a:r>
              <a:rPr lang="es-ES" sz="2400" dirty="0" smtClean="0"/>
              <a:t> : </a:t>
            </a:r>
            <a:r>
              <a:rPr lang="es-ES" sz="2400" dirty="0" err="1" smtClean="0"/>
              <a:t>langkah</a:t>
            </a:r>
            <a:r>
              <a:rPr lang="es-ES" sz="2400" dirty="0" smtClean="0"/>
              <a:t> untuk membina suasana atau iklim pembelajaran yang responsif. </a:t>
            </a:r>
          </a:p>
          <a:p>
            <a:pPr algn="just" fontAlgn="base" hangingPunct="0"/>
            <a:r>
              <a:rPr lang="es-ES" sz="2400" dirty="0" err="1" smtClean="0"/>
              <a:t>Dosen</a:t>
            </a:r>
            <a:r>
              <a:rPr lang="es-ES" sz="2400" dirty="0" smtClean="0"/>
              <a:t> </a:t>
            </a:r>
            <a:r>
              <a:rPr lang="es-ES" sz="2400" dirty="0" err="1" smtClean="0"/>
              <a:t>mengkondisikan</a:t>
            </a:r>
            <a:r>
              <a:rPr lang="es-ES" sz="2400" dirty="0" smtClean="0"/>
              <a:t> </a:t>
            </a:r>
            <a:r>
              <a:rPr lang="es-ES" sz="2400" dirty="0" err="1" smtClean="0"/>
              <a:t>agar</a:t>
            </a:r>
            <a:r>
              <a:rPr lang="es-ES" sz="2400" dirty="0" smtClean="0"/>
              <a:t> </a:t>
            </a:r>
            <a:r>
              <a:rPr lang="es-ES" sz="2400" dirty="0" err="1" smtClean="0"/>
              <a:t>mhsiswa</a:t>
            </a:r>
            <a:r>
              <a:rPr lang="es-ES" sz="2400" dirty="0" smtClean="0"/>
              <a:t> siap melaksanakan proses pembelajaran. </a:t>
            </a:r>
          </a:p>
          <a:p>
            <a:pPr algn="just" fontAlgn="base" hangingPunct="0"/>
            <a:r>
              <a:rPr lang="es-ES" sz="2400" dirty="0" err="1" smtClean="0"/>
              <a:t>Langkah</a:t>
            </a:r>
            <a:r>
              <a:rPr lang="es-ES" sz="2400" dirty="0" smtClean="0"/>
              <a:t> orientasi merupakan langkah yang sangat penting. </a:t>
            </a:r>
          </a:p>
          <a:p>
            <a:pPr algn="just" fontAlgn="base" hangingPunct="0"/>
            <a:r>
              <a:rPr lang="es-ES" sz="2400" dirty="0" err="1" smtClean="0"/>
              <a:t>Keberhasilan</a:t>
            </a:r>
            <a:r>
              <a:rPr lang="es-ES" sz="2400" dirty="0" smtClean="0"/>
              <a:t> </a:t>
            </a:r>
            <a:r>
              <a:rPr lang="es-ES" sz="2400" dirty="0" err="1" smtClean="0"/>
              <a:t>ini</a:t>
            </a:r>
            <a:r>
              <a:rPr lang="es-ES" sz="2400" dirty="0" smtClean="0"/>
              <a:t> sangat tergantung pada </a:t>
            </a:r>
            <a:r>
              <a:rPr lang="es-ES" sz="2400" dirty="0" err="1" smtClean="0"/>
              <a:t>kemauan</a:t>
            </a:r>
            <a:r>
              <a:rPr lang="es-ES" sz="2400" dirty="0" smtClean="0"/>
              <a:t> </a:t>
            </a:r>
            <a:r>
              <a:rPr lang="es-ES" sz="2400" dirty="0" err="1" smtClean="0"/>
              <a:t>mhsiswa</a:t>
            </a:r>
            <a:r>
              <a:rPr lang="es-ES" sz="2400" dirty="0" smtClean="0"/>
              <a:t> untuk beraktivitas menggunakan kemampuannya dalam memecahkan masalah, tanpa kemauan dan kemampuan itu tak mungkin proses pembelajaran akan berjalan dengan lancar. </a:t>
            </a:r>
            <a:endParaRPr lang="en-US" sz="2400" dirty="0" smtClean="0"/>
          </a:p>
          <a:p>
            <a:pPr algn="just"/>
            <a:endParaRPr lang="en-US" sz="2400" dirty="0"/>
          </a:p>
        </p:txBody>
      </p:sp>
      <p:grpSp>
        <p:nvGrpSpPr>
          <p:cNvPr id="3" name="Group 6"/>
          <p:cNvGrpSpPr/>
          <p:nvPr/>
        </p:nvGrpSpPr>
        <p:grpSpPr>
          <a:xfrm>
            <a:off x="304800" y="609600"/>
            <a:ext cx="2667000" cy="4241800"/>
            <a:chOff x="228600" y="1905000"/>
            <a:chExt cx="2667000" cy="4241800"/>
          </a:xfrm>
        </p:grpSpPr>
        <p:graphicFrame>
          <p:nvGraphicFramePr>
            <p:cNvPr id="8" name="Diagram 7"/>
            <p:cNvGraphicFramePr/>
            <p:nvPr/>
          </p:nvGraphicFramePr>
          <p:xfrm>
            <a:off x="228600" y="2082800"/>
            <a:ext cx="2667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Oval 8"/>
            <p:cNvSpPr/>
            <p:nvPr/>
          </p:nvSpPr>
          <p:spPr>
            <a:xfrm>
              <a:off x="762000" y="1905000"/>
              <a:ext cx="838200" cy="76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ES" sz="3200" b="1" dirty="0" smtClean="0">
                  <a:solidFill>
                    <a:schemeClr val="bg2">
                      <a:lumMod val="10000"/>
                    </a:schemeClr>
                  </a:solidFill>
                </a:rPr>
                <a:t>1</a:t>
              </a:r>
              <a:endParaRPr lang="en-US" sz="3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6" name="Picture 5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0" y="990600"/>
            <a:ext cx="6096000" cy="4724400"/>
          </a:xfrm>
          <a:solidFill>
            <a:schemeClr val="bg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2800" dirty="0" err="1" smtClean="0"/>
              <a:t>Merumuskan</a:t>
            </a:r>
            <a:r>
              <a:rPr lang="es-ES" sz="2800" dirty="0" smtClean="0"/>
              <a:t> </a:t>
            </a:r>
            <a:r>
              <a:rPr lang="es-ES" sz="2800" dirty="0" err="1" smtClean="0"/>
              <a:t>masalah</a:t>
            </a:r>
            <a:r>
              <a:rPr lang="es-ES" sz="2800" dirty="0" smtClean="0"/>
              <a:t> :</a:t>
            </a:r>
            <a:r>
              <a:rPr lang="es-ES" sz="2800" dirty="0" err="1" smtClean="0"/>
              <a:t>Langkah</a:t>
            </a:r>
            <a:r>
              <a:rPr lang="es-ES" sz="2800" dirty="0" smtClean="0"/>
              <a:t> </a:t>
            </a:r>
            <a:r>
              <a:rPr lang="es-ES" sz="2800" dirty="0" err="1" smtClean="0"/>
              <a:t>membawa</a:t>
            </a:r>
            <a:r>
              <a:rPr lang="es-ES" sz="2800" dirty="0" smtClean="0"/>
              <a:t> </a:t>
            </a:r>
            <a:r>
              <a:rPr lang="es-ES" sz="2800" dirty="0" err="1" smtClean="0"/>
              <a:t>mhsiswa</a:t>
            </a:r>
            <a:r>
              <a:rPr lang="es-ES" sz="2800" dirty="0" smtClean="0"/>
              <a:t> pada suatu persoalan yang mengandung teka-teki. </a:t>
            </a:r>
          </a:p>
          <a:p>
            <a:pPr algn="just"/>
            <a:r>
              <a:rPr lang="es-ES" sz="2800" dirty="0" err="1" smtClean="0"/>
              <a:t>Persoalan</a:t>
            </a:r>
            <a:r>
              <a:rPr lang="es-ES" sz="2800" dirty="0" smtClean="0"/>
              <a:t> yang disajikan adalah persoalan yang </a:t>
            </a:r>
            <a:r>
              <a:rPr lang="es-ES" sz="2800" dirty="0" err="1" smtClean="0"/>
              <a:t>menantang</a:t>
            </a:r>
            <a:r>
              <a:rPr lang="es-ES" sz="2800" dirty="0" smtClean="0"/>
              <a:t> </a:t>
            </a:r>
            <a:r>
              <a:rPr lang="es-ES" sz="2800" dirty="0" err="1" smtClean="0"/>
              <a:t>mhsiswa</a:t>
            </a:r>
            <a:r>
              <a:rPr lang="es-ES" sz="2800" dirty="0" smtClean="0"/>
              <a:t> untuk berpikir memecahkan teka-teki itu. </a:t>
            </a:r>
          </a:p>
          <a:p>
            <a:pPr algn="just"/>
            <a:r>
              <a:rPr lang="es-ES" sz="2800" dirty="0" err="1" smtClean="0"/>
              <a:t>Rumusan</a:t>
            </a:r>
            <a:r>
              <a:rPr lang="es-ES" sz="2800" dirty="0" smtClean="0"/>
              <a:t> masalah yang ingin dikaji disebabkan masalah itu tentu ada jawabannya, dan </a:t>
            </a:r>
            <a:r>
              <a:rPr lang="es-ES" sz="2800" dirty="0" err="1" smtClean="0"/>
              <a:t>mhsiswa</a:t>
            </a:r>
            <a:r>
              <a:rPr lang="es-ES" sz="2800" dirty="0" smtClean="0"/>
              <a:t> didorong untuk mencari jawaban yang </a:t>
            </a:r>
            <a:r>
              <a:rPr lang="es-ES" sz="2800" dirty="0" err="1" smtClean="0"/>
              <a:t>tepat</a:t>
            </a:r>
            <a:r>
              <a:rPr lang="es-ES" sz="2800" dirty="0" smtClean="0"/>
              <a:t>.</a:t>
            </a:r>
          </a:p>
          <a:p>
            <a:pPr algn="just"/>
            <a:r>
              <a:rPr lang="es-ES" sz="2800" dirty="0" smtClean="0"/>
              <a:t> Proses mencari jawaban itulah yang </a:t>
            </a:r>
            <a:r>
              <a:rPr lang="es-ES" sz="2800" dirty="0" err="1" smtClean="0"/>
              <a:t>sangat</a:t>
            </a:r>
            <a:r>
              <a:rPr lang="es-ES" sz="2800" dirty="0" smtClean="0"/>
              <a:t> </a:t>
            </a:r>
            <a:r>
              <a:rPr lang="es-ES" sz="2800" dirty="0" err="1" smtClean="0"/>
              <a:t>penting</a:t>
            </a:r>
            <a:r>
              <a:rPr lang="es-ES" sz="2800" dirty="0" smtClean="0"/>
              <a:t>, </a:t>
            </a:r>
            <a:r>
              <a:rPr lang="es-ES" sz="2800" dirty="0" err="1" smtClean="0"/>
              <a:t>oleh</a:t>
            </a:r>
            <a:r>
              <a:rPr lang="es-ES" sz="2800" dirty="0" smtClean="0"/>
              <a:t> sebab itu melalui proses </a:t>
            </a:r>
            <a:r>
              <a:rPr lang="es-ES" sz="2800" dirty="0" err="1" smtClean="0"/>
              <a:t>tersebut</a:t>
            </a:r>
            <a:r>
              <a:rPr lang="es-ES" sz="2800" dirty="0" smtClean="0"/>
              <a:t> </a:t>
            </a:r>
            <a:r>
              <a:rPr lang="es-ES" sz="2800" dirty="0" err="1" smtClean="0"/>
              <a:t>mhsiswa</a:t>
            </a:r>
            <a:r>
              <a:rPr lang="es-ES" sz="2800" dirty="0" smtClean="0"/>
              <a:t> akan memperoleh pengalaman yang sangat berharga sebagai upaya mengembangkan mental melalui proses berpikir. </a:t>
            </a:r>
            <a:endParaRPr lang="en-US" sz="2800" dirty="0" smtClean="0"/>
          </a:p>
          <a:p>
            <a:pPr algn="just"/>
            <a:endParaRPr lang="en-US" dirty="0"/>
          </a:p>
        </p:txBody>
      </p:sp>
      <p:grpSp>
        <p:nvGrpSpPr>
          <p:cNvPr id="3" name="Group 5"/>
          <p:cNvGrpSpPr/>
          <p:nvPr/>
        </p:nvGrpSpPr>
        <p:grpSpPr>
          <a:xfrm>
            <a:off x="179512" y="1340768"/>
            <a:ext cx="2592288" cy="4165600"/>
            <a:chOff x="228600" y="1295400"/>
            <a:chExt cx="2667000" cy="4165600"/>
          </a:xfrm>
        </p:grpSpPr>
        <p:graphicFrame>
          <p:nvGraphicFramePr>
            <p:cNvPr id="4" name="Diagram 3"/>
            <p:cNvGraphicFramePr/>
            <p:nvPr/>
          </p:nvGraphicFramePr>
          <p:xfrm>
            <a:off x="228600" y="1397000"/>
            <a:ext cx="2667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Oval 4"/>
            <p:cNvSpPr/>
            <p:nvPr/>
          </p:nvSpPr>
          <p:spPr>
            <a:xfrm>
              <a:off x="838200" y="1295400"/>
              <a:ext cx="838200" cy="76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ES" sz="3200" b="1" dirty="0" smtClean="0">
                  <a:solidFill>
                    <a:schemeClr val="bg2">
                      <a:lumMod val="10000"/>
                    </a:schemeClr>
                  </a:solidFill>
                </a:rPr>
                <a:t>2</a:t>
              </a:r>
              <a:endParaRPr lang="en-US" sz="3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6" name="Picture 5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43200" y="980728"/>
            <a:ext cx="5562600" cy="5572472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dirty="0" err="1" smtClean="0"/>
              <a:t>Hipotesis</a:t>
            </a:r>
            <a:r>
              <a:rPr lang="en-US" sz="2800" dirty="0" smtClean="0"/>
              <a:t> :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permasalahan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dikaji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,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diuji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kebenarannya</a:t>
            </a:r>
            <a:r>
              <a:rPr lang="en-US" sz="2800" dirty="0" smtClean="0"/>
              <a:t>. </a:t>
            </a:r>
            <a:r>
              <a:rPr lang="en-US" sz="2800" dirty="0" err="1" smtClean="0"/>
              <a:t>Perkiraan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sembarang</a:t>
            </a:r>
            <a:r>
              <a:rPr lang="en-US" sz="2800" dirty="0" smtClean="0"/>
              <a:t> </a:t>
            </a:r>
            <a:r>
              <a:rPr lang="en-US" sz="2800" dirty="0" err="1" smtClean="0"/>
              <a:t>perkiraan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landasan</a:t>
            </a:r>
            <a:r>
              <a:rPr lang="en-US" sz="2800" dirty="0" smtClean="0"/>
              <a:t>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 yang </a:t>
            </a:r>
            <a:r>
              <a:rPr lang="en-US" sz="2800" dirty="0" err="1" smtClean="0"/>
              <a:t>kokoh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dimunculkan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rasional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logis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 </a:t>
            </a:r>
            <a:r>
              <a:rPr lang="en-US" sz="2800" dirty="0" err="1" smtClean="0"/>
              <a:t>logis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akan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kedalaman</a:t>
            </a:r>
            <a:r>
              <a:rPr lang="en-US" sz="2800" dirty="0" smtClean="0"/>
              <a:t> </a:t>
            </a:r>
            <a:r>
              <a:rPr lang="en-US" sz="2800" dirty="0" err="1" smtClean="0"/>
              <a:t>wawasan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keluasan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endParaRPr lang="en-US" sz="2800" dirty="0" smtClean="0"/>
          </a:p>
          <a:p>
            <a:pPr algn="just"/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228600" y="1295400"/>
            <a:ext cx="2667000" cy="4165600"/>
            <a:chOff x="228600" y="1295400"/>
            <a:chExt cx="2667000" cy="41656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228600" y="1397000"/>
            <a:ext cx="2667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7" name="Oval 6"/>
            <p:cNvSpPr/>
            <p:nvPr/>
          </p:nvSpPr>
          <p:spPr>
            <a:xfrm>
              <a:off x="762000" y="1295400"/>
              <a:ext cx="838200" cy="76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ES" sz="3200" b="1" dirty="0" smtClean="0">
                  <a:solidFill>
                    <a:schemeClr val="bg2">
                      <a:lumMod val="10000"/>
                    </a:schemeClr>
                  </a:solidFill>
                </a:rPr>
                <a:t>3</a:t>
              </a:r>
              <a:endParaRPr lang="en-US" sz="3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8" name="Picture 7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0" y="980728"/>
            <a:ext cx="5791200" cy="5496272"/>
          </a:xfrm>
          <a:solidFill>
            <a:schemeClr val="bg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lvl="1">
              <a:buNone/>
            </a:pPr>
            <a:endParaRPr lang="en-US" sz="8000" dirty="0" smtClean="0"/>
          </a:p>
          <a:p>
            <a:pPr algn="just"/>
            <a:r>
              <a:rPr lang="en-US" sz="9600" dirty="0" err="1" smtClean="0"/>
              <a:t>Mengumpulkan</a:t>
            </a:r>
            <a:r>
              <a:rPr lang="en-US" sz="9600" dirty="0" smtClean="0"/>
              <a:t> data : </a:t>
            </a:r>
            <a:r>
              <a:rPr lang="en-US" sz="9600" dirty="0" err="1" smtClean="0"/>
              <a:t>Aktivitas</a:t>
            </a:r>
            <a:r>
              <a:rPr lang="en-US" sz="9600" dirty="0" smtClean="0"/>
              <a:t> </a:t>
            </a:r>
            <a:r>
              <a:rPr lang="en-US" sz="9600" dirty="0" err="1" smtClean="0"/>
              <a:t>menjaring</a:t>
            </a:r>
            <a:r>
              <a:rPr lang="en-US" sz="9600" dirty="0" smtClean="0"/>
              <a:t> </a:t>
            </a:r>
            <a:r>
              <a:rPr lang="en-US" sz="9600" dirty="0" err="1" smtClean="0"/>
              <a:t>informasi</a:t>
            </a:r>
            <a:r>
              <a:rPr lang="en-US" sz="9600" dirty="0" smtClean="0"/>
              <a:t> yang </a:t>
            </a:r>
            <a:r>
              <a:rPr lang="en-US" sz="9600" dirty="0" err="1" smtClean="0"/>
              <a:t>dibutuhkan</a:t>
            </a:r>
            <a:r>
              <a:rPr lang="en-US" sz="9600" dirty="0" smtClean="0"/>
              <a:t> </a:t>
            </a:r>
            <a:r>
              <a:rPr lang="en-US" sz="9600" dirty="0" err="1" smtClean="0"/>
              <a:t>untuk</a:t>
            </a:r>
            <a:r>
              <a:rPr lang="en-US" sz="9600" dirty="0" smtClean="0"/>
              <a:t> </a:t>
            </a:r>
            <a:r>
              <a:rPr lang="en-US" sz="9600" dirty="0" err="1" smtClean="0"/>
              <a:t>menguji</a:t>
            </a:r>
            <a:r>
              <a:rPr lang="en-US" sz="9600" dirty="0" smtClean="0"/>
              <a:t> </a:t>
            </a:r>
            <a:r>
              <a:rPr lang="en-US" sz="9600" dirty="0" err="1" smtClean="0"/>
              <a:t>hipotesis</a:t>
            </a:r>
            <a:r>
              <a:rPr lang="en-US" sz="9600" dirty="0" smtClean="0"/>
              <a:t> yang </a:t>
            </a:r>
            <a:r>
              <a:rPr lang="en-US" sz="9600" dirty="0" err="1" smtClean="0"/>
              <a:t>diajukan</a:t>
            </a:r>
            <a:r>
              <a:rPr lang="en-US" sz="9600" dirty="0" smtClean="0"/>
              <a:t>. </a:t>
            </a:r>
          </a:p>
          <a:p>
            <a:pPr algn="just"/>
            <a:r>
              <a:rPr lang="en-US" sz="9600" dirty="0" smtClean="0"/>
              <a:t>Dalam </a:t>
            </a:r>
            <a:r>
              <a:rPr lang="en-US" sz="9600" dirty="0" err="1" smtClean="0"/>
              <a:t>pembelajaran</a:t>
            </a:r>
            <a:r>
              <a:rPr lang="en-US" sz="9600" dirty="0" smtClean="0"/>
              <a:t> </a:t>
            </a:r>
            <a:r>
              <a:rPr lang="en-US" sz="9600" dirty="0" err="1" smtClean="0"/>
              <a:t>inkuiri</a:t>
            </a:r>
            <a:r>
              <a:rPr lang="en-US" sz="9600" dirty="0" smtClean="0"/>
              <a:t>, </a:t>
            </a:r>
            <a:r>
              <a:rPr lang="en-US" sz="9600" dirty="0" err="1" smtClean="0"/>
              <a:t>mengumpulkan</a:t>
            </a:r>
            <a:r>
              <a:rPr lang="en-US" sz="9600" dirty="0" smtClean="0"/>
              <a:t> data </a:t>
            </a:r>
            <a:r>
              <a:rPr lang="en-US" sz="9600" dirty="0" err="1" smtClean="0"/>
              <a:t>merupakan</a:t>
            </a:r>
            <a:r>
              <a:rPr lang="en-US" sz="9600" dirty="0" smtClean="0"/>
              <a:t> </a:t>
            </a:r>
            <a:r>
              <a:rPr lang="en-US" sz="9600" dirty="0" err="1" smtClean="0"/>
              <a:t>proses</a:t>
            </a:r>
            <a:r>
              <a:rPr lang="en-US" sz="9600" dirty="0" smtClean="0"/>
              <a:t> mental yang </a:t>
            </a:r>
            <a:r>
              <a:rPr lang="en-US" sz="9600" dirty="0" err="1" smtClean="0"/>
              <a:t>sangat</a:t>
            </a:r>
            <a:r>
              <a:rPr lang="en-US" sz="9600" dirty="0" smtClean="0"/>
              <a:t> </a:t>
            </a:r>
            <a:r>
              <a:rPr lang="en-US" sz="9600" dirty="0" err="1" smtClean="0"/>
              <a:t>penting</a:t>
            </a:r>
            <a:r>
              <a:rPr lang="en-US" sz="9600" dirty="0" smtClean="0"/>
              <a:t> </a:t>
            </a:r>
            <a:r>
              <a:rPr lang="en-US" sz="9600" dirty="0" err="1" smtClean="0"/>
              <a:t>dalam</a:t>
            </a:r>
            <a:r>
              <a:rPr lang="en-US" sz="9600" dirty="0" smtClean="0"/>
              <a:t> </a:t>
            </a:r>
            <a:r>
              <a:rPr lang="en-US" sz="9600" dirty="0" err="1" smtClean="0"/>
              <a:t>pengembangan</a:t>
            </a:r>
            <a:r>
              <a:rPr lang="en-US" sz="9600" dirty="0" smtClean="0"/>
              <a:t> </a:t>
            </a:r>
            <a:r>
              <a:rPr lang="en-US" sz="9600" dirty="0" err="1" smtClean="0"/>
              <a:t>intelektual</a:t>
            </a:r>
            <a:r>
              <a:rPr lang="en-US" sz="9600" dirty="0" smtClean="0"/>
              <a:t>. </a:t>
            </a:r>
            <a:r>
              <a:rPr lang="en-US" sz="9600" dirty="0" err="1" smtClean="0"/>
              <a:t>Proses</a:t>
            </a:r>
            <a:r>
              <a:rPr lang="en-US" sz="9600" dirty="0" smtClean="0"/>
              <a:t> </a:t>
            </a:r>
            <a:r>
              <a:rPr lang="en-US" sz="9600" dirty="0" err="1" smtClean="0"/>
              <a:t>pengumpulan</a:t>
            </a:r>
            <a:r>
              <a:rPr lang="en-US" sz="9600" dirty="0" smtClean="0"/>
              <a:t> data </a:t>
            </a:r>
            <a:r>
              <a:rPr lang="en-US" sz="9600" dirty="0" err="1" smtClean="0"/>
              <a:t>bukan</a:t>
            </a:r>
            <a:r>
              <a:rPr lang="en-US" sz="9600" dirty="0" smtClean="0"/>
              <a:t> </a:t>
            </a:r>
            <a:r>
              <a:rPr lang="en-US" sz="9600" dirty="0" err="1" smtClean="0"/>
              <a:t>hanya</a:t>
            </a:r>
            <a:r>
              <a:rPr lang="en-US" sz="9600" dirty="0" smtClean="0"/>
              <a:t> </a:t>
            </a:r>
            <a:r>
              <a:rPr lang="en-US" sz="9600" dirty="0" err="1" smtClean="0"/>
              <a:t>memerlukan</a:t>
            </a:r>
            <a:r>
              <a:rPr lang="en-US" sz="9600" dirty="0" smtClean="0"/>
              <a:t> </a:t>
            </a:r>
            <a:r>
              <a:rPr lang="en-US" sz="9600" dirty="0" err="1" smtClean="0"/>
              <a:t>motivasi</a:t>
            </a:r>
            <a:r>
              <a:rPr lang="en-US" sz="9600" dirty="0" smtClean="0"/>
              <a:t>, akan </a:t>
            </a:r>
            <a:r>
              <a:rPr lang="en-US" sz="9600" dirty="0" err="1" smtClean="0"/>
              <a:t>tetapi</a:t>
            </a:r>
            <a:r>
              <a:rPr lang="en-US" sz="9600" dirty="0" smtClean="0"/>
              <a:t> </a:t>
            </a:r>
            <a:r>
              <a:rPr lang="en-US" sz="9600" dirty="0" err="1" smtClean="0"/>
              <a:t>juga</a:t>
            </a:r>
            <a:r>
              <a:rPr lang="en-US" sz="9600" dirty="0" smtClean="0"/>
              <a:t> </a:t>
            </a:r>
            <a:r>
              <a:rPr lang="en-US" sz="9600" dirty="0" err="1" smtClean="0"/>
              <a:t>membutuhkan</a:t>
            </a:r>
            <a:r>
              <a:rPr lang="en-US" sz="9600" dirty="0" smtClean="0"/>
              <a:t> </a:t>
            </a:r>
            <a:r>
              <a:rPr lang="en-US" sz="9600" dirty="0" err="1" smtClean="0"/>
              <a:t>ketekunan</a:t>
            </a:r>
            <a:r>
              <a:rPr lang="en-US" sz="9600" dirty="0" smtClean="0"/>
              <a:t> </a:t>
            </a:r>
            <a:r>
              <a:rPr lang="en-US" sz="9600" dirty="0" err="1" smtClean="0"/>
              <a:t>dan</a:t>
            </a:r>
            <a:r>
              <a:rPr lang="en-US" sz="9600" dirty="0" smtClean="0"/>
              <a:t> </a:t>
            </a:r>
            <a:r>
              <a:rPr lang="en-US" sz="9600" dirty="0" err="1" smtClean="0"/>
              <a:t>kemampuan</a:t>
            </a:r>
            <a:r>
              <a:rPr lang="en-US" sz="9600" dirty="0" smtClean="0"/>
              <a:t> menggunakan </a:t>
            </a:r>
            <a:r>
              <a:rPr lang="en-US" sz="9600" dirty="0" err="1" smtClean="0"/>
              <a:t>potensi</a:t>
            </a:r>
            <a:r>
              <a:rPr lang="en-US" sz="9600" dirty="0" smtClean="0"/>
              <a:t> </a:t>
            </a:r>
            <a:r>
              <a:rPr lang="en-US" sz="9600" dirty="0" err="1" smtClean="0"/>
              <a:t>berpikirnya</a:t>
            </a:r>
            <a:r>
              <a:rPr lang="en-US" sz="9600" dirty="0" smtClean="0"/>
              <a:t>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838200"/>
            <a:ext cx="3276600" cy="4622800"/>
            <a:chOff x="228600" y="1295400"/>
            <a:chExt cx="2667000" cy="4165600"/>
          </a:xfrm>
        </p:grpSpPr>
        <p:graphicFrame>
          <p:nvGraphicFramePr>
            <p:cNvPr id="4" name="Diagram 3"/>
            <p:cNvGraphicFramePr/>
            <p:nvPr/>
          </p:nvGraphicFramePr>
          <p:xfrm>
            <a:off x="228600" y="1397000"/>
            <a:ext cx="2667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Oval 4"/>
            <p:cNvSpPr/>
            <p:nvPr/>
          </p:nvSpPr>
          <p:spPr>
            <a:xfrm>
              <a:off x="762000" y="1295400"/>
              <a:ext cx="838200" cy="76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ES" sz="3200" b="1" dirty="0" smtClean="0">
                  <a:solidFill>
                    <a:schemeClr val="bg2">
                      <a:lumMod val="10000"/>
                    </a:schemeClr>
                  </a:solidFill>
                </a:rPr>
                <a:t>4</a:t>
              </a:r>
              <a:endParaRPr lang="en-US" sz="3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6" name="Picture 5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43200" y="1066800"/>
            <a:ext cx="5715000" cy="4940491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600" dirty="0" err="1" smtClean="0"/>
              <a:t>Menguji</a:t>
            </a:r>
            <a:r>
              <a:rPr lang="en-US" sz="2600" dirty="0" smtClean="0"/>
              <a:t> </a:t>
            </a:r>
            <a:r>
              <a:rPr lang="en-US" sz="2600" dirty="0" err="1" smtClean="0"/>
              <a:t>hipotesis</a:t>
            </a:r>
            <a:r>
              <a:rPr lang="en-US" sz="2600" dirty="0" smtClean="0"/>
              <a:t> : </a:t>
            </a: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menentukan</a:t>
            </a:r>
            <a:r>
              <a:rPr lang="en-US" sz="2600" dirty="0" smtClean="0"/>
              <a:t> </a:t>
            </a:r>
            <a:r>
              <a:rPr lang="en-US" sz="2600" dirty="0" err="1" smtClean="0"/>
              <a:t>jawaban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dianggap</a:t>
            </a:r>
            <a:r>
              <a:rPr lang="en-US" sz="2600" dirty="0" smtClean="0"/>
              <a:t> </a:t>
            </a:r>
            <a:r>
              <a:rPr lang="en-US" sz="2600" dirty="0" err="1" smtClean="0"/>
              <a:t>diterima</a:t>
            </a:r>
            <a:r>
              <a:rPr lang="en-US" sz="2600" dirty="0" smtClean="0"/>
              <a:t> </a:t>
            </a:r>
            <a:r>
              <a:rPr lang="en-US" sz="2600" dirty="0" err="1" smtClean="0"/>
              <a:t>sesuai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informasi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diperoleh</a:t>
            </a:r>
            <a:r>
              <a:rPr lang="en-US" sz="2600" dirty="0" smtClean="0"/>
              <a:t> </a:t>
            </a:r>
            <a:r>
              <a:rPr lang="en-US" sz="2600" b="1" dirty="0" err="1" smtClean="0"/>
              <a:t>berdasarkan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pengumpulan</a:t>
            </a:r>
            <a:r>
              <a:rPr lang="en-US" sz="2600" b="1" dirty="0" smtClean="0"/>
              <a:t> data</a:t>
            </a:r>
            <a:r>
              <a:rPr lang="en-US" sz="2600" dirty="0" smtClean="0"/>
              <a:t>. </a:t>
            </a:r>
          </a:p>
          <a:p>
            <a:pPr algn="just"/>
            <a:r>
              <a:rPr lang="en-US" sz="2600" dirty="0" smtClean="0"/>
              <a:t>Dalam </a:t>
            </a:r>
            <a:r>
              <a:rPr lang="en-US" sz="2600" dirty="0" err="1" smtClean="0"/>
              <a:t>menguji</a:t>
            </a:r>
            <a:r>
              <a:rPr lang="en-US" sz="2600" dirty="0" smtClean="0"/>
              <a:t> </a:t>
            </a:r>
            <a:r>
              <a:rPr lang="en-US" sz="2600" dirty="0" err="1" smtClean="0"/>
              <a:t>hipotesis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terpenting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mencari</a:t>
            </a:r>
            <a:r>
              <a:rPr lang="en-US" sz="2600" dirty="0" smtClean="0"/>
              <a:t> </a:t>
            </a:r>
            <a:r>
              <a:rPr lang="en-US" sz="2600" dirty="0" err="1" smtClean="0"/>
              <a:t>tingkat</a:t>
            </a:r>
            <a:r>
              <a:rPr lang="en-US" sz="2600" dirty="0" smtClean="0"/>
              <a:t> </a:t>
            </a:r>
            <a:r>
              <a:rPr lang="en-US" sz="2600" dirty="0" err="1" smtClean="0"/>
              <a:t>keyakinan</a:t>
            </a:r>
            <a:r>
              <a:rPr lang="en-US" sz="2600" dirty="0" smtClean="0"/>
              <a:t> </a:t>
            </a:r>
            <a:r>
              <a:rPr lang="en-US" sz="2600" dirty="0" err="1" smtClean="0"/>
              <a:t>siswa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jawaban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diberikan</a:t>
            </a:r>
            <a:r>
              <a:rPr lang="en-US" sz="2600" dirty="0" smtClean="0"/>
              <a:t>. Di </a:t>
            </a:r>
            <a:r>
              <a:rPr lang="en-US" sz="2600" dirty="0" err="1" smtClean="0"/>
              <a:t>samping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, </a:t>
            </a:r>
            <a:r>
              <a:rPr lang="en-US" sz="2600" dirty="0" err="1" smtClean="0"/>
              <a:t>menguji</a:t>
            </a:r>
            <a:r>
              <a:rPr lang="en-US" sz="2600" dirty="0" smtClean="0"/>
              <a:t> </a:t>
            </a:r>
            <a:r>
              <a:rPr lang="en-US" sz="2600" dirty="0" err="1" smtClean="0"/>
              <a:t>hipotesis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berarti</a:t>
            </a:r>
            <a:r>
              <a:rPr lang="en-US" sz="2600" dirty="0" smtClean="0"/>
              <a:t> </a:t>
            </a:r>
            <a:r>
              <a:rPr lang="en-US" sz="2600" dirty="0" err="1" smtClean="0"/>
              <a:t>mengembangkan</a:t>
            </a:r>
            <a:r>
              <a:rPr lang="en-US" sz="2600" dirty="0" smtClean="0"/>
              <a:t> </a:t>
            </a:r>
            <a:r>
              <a:rPr lang="en-US" sz="2600" dirty="0" err="1" smtClean="0"/>
              <a:t>kemampuan</a:t>
            </a:r>
            <a:r>
              <a:rPr lang="en-US" sz="2600" dirty="0" smtClean="0"/>
              <a:t> </a:t>
            </a:r>
            <a:r>
              <a:rPr lang="en-US" sz="2600" dirty="0" err="1" smtClean="0"/>
              <a:t>berpikir</a:t>
            </a:r>
            <a:r>
              <a:rPr lang="en-US" sz="2600" dirty="0" smtClean="0"/>
              <a:t> </a:t>
            </a:r>
            <a:r>
              <a:rPr lang="en-US" sz="2600" dirty="0" err="1" smtClean="0"/>
              <a:t>rasional</a:t>
            </a:r>
            <a:r>
              <a:rPr lang="en-US" sz="2600" dirty="0" smtClean="0"/>
              <a:t>. </a:t>
            </a:r>
          </a:p>
          <a:p>
            <a:pPr algn="just"/>
            <a:r>
              <a:rPr lang="en-US" sz="2600" dirty="0" err="1" smtClean="0"/>
              <a:t>Kebenaran</a:t>
            </a:r>
            <a:r>
              <a:rPr lang="en-US" sz="2600" dirty="0" smtClean="0"/>
              <a:t> </a:t>
            </a:r>
            <a:r>
              <a:rPr lang="en-US" sz="2600" dirty="0" err="1" smtClean="0"/>
              <a:t>jawaban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diberikan</a:t>
            </a:r>
            <a:r>
              <a:rPr lang="en-US" sz="2600" dirty="0" smtClean="0"/>
              <a:t> </a:t>
            </a:r>
            <a:r>
              <a:rPr lang="en-US" sz="2600" dirty="0" err="1" smtClean="0"/>
              <a:t>bukan</a:t>
            </a:r>
            <a:r>
              <a:rPr lang="en-US" sz="2600" dirty="0" smtClean="0"/>
              <a:t> </a:t>
            </a:r>
            <a:r>
              <a:rPr lang="en-US" sz="2600" dirty="0" err="1" smtClean="0"/>
              <a:t>hanya</a:t>
            </a:r>
            <a:r>
              <a:rPr lang="en-US" sz="2600" dirty="0" smtClean="0"/>
              <a:t> 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</a:t>
            </a:r>
            <a:r>
              <a:rPr lang="en-US" sz="2600" dirty="0" err="1" smtClean="0"/>
              <a:t>argumentasi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opini</a:t>
            </a:r>
            <a:r>
              <a:rPr lang="en-US" sz="2600" dirty="0" smtClean="0"/>
              <a:t>, akan </a:t>
            </a:r>
            <a:r>
              <a:rPr lang="en-US" sz="2600" dirty="0" err="1" smtClean="0"/>
              <a:t>tetapi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didukung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data yang </a:t>
            </a:r>
            <a:r>
              <a:rPr lang="en-US" sz="2600" dirty="0" err="1" smtClean="0"/>
              <a:t>ditemukan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dipertanggungjawabkan</a:t>
            </a:r>
            <a:r>
              <a:rPr lang="en-US" sz="2600" dirty="0" smtClean="0"/>
              <a:t>.</a:t>
            </a:r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8600" y="1295400"/>
            <a:ext cx="2667000" cy="4165600"/>
            <a:chOff x="228600" y="1295400"/>
            <a:chExt cx="2667000" cy="4165600"/>
          </a:xfrm>
        </p:grpSpPr>
        <p:graphicFrame>
          <p:nvGraphicFramePr>
            <p:cNvPr id="4" name="Diagram 3"/>
            <p:cNvGraphicFramePr/>
            <p:nvPr/>
          </p:nvGraphicFramePr>
          <p:xfrm>
            <a:off x="228600" y="1397000"/>
            <a:ext cx="2667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Oval 4"/>
            <p:cNvSpPr/>
            <p:nvPr/>
          </p:nvSpPr>
          <p:spPr>
            <a:xfrm>
              <a:off x="762000" y="1295400"/>
              <a:ext cx="838200" cy="76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ES" sz="3200" b="1" dirty="0" smtClean="0">
                  <a:solidFill>
                    <a:schemeClr val="bg2">
                      <a:lumMod val="10000"/>
                    </a:schemeClr>
                  </a:solidFill>
                </a:rPr>
                <a:t>5</a:t>
              </a:r>
              <a:endParaRPr lang="en-US" sz="3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6" name="Picture 5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81400" y="1143001"/>
            <a:ext cx="4648200" cy="4191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2600" dirty="0" err="1" smtClean="0"/>
              <a:t>Merumuskan</a:t>
            </a:r>
            <a:r>
              <a:rPr lang="en-US" sz="2600" dirty="0" smtClean="0"/>
              <a:t> </a:t>
            </a:r>
            <a:r>
              <a:rPr lang="en-US" sz="2600" dirty="0" err="1" smtClean="0"/>
              <a:t>kesimpulan</a:t>
            </a:r>
            <a:r>
              <a:rPr lang="en-US" sz="2600" dirty="0" smtClean="0"/>
              <a:t>:  </a:t>
            </a: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mendeskripsikan</a:t>
            </a:r>
            <a:r>
              <a:rPr lang="en-US" sz="2600" dirty="0" smtClean="0"/>
              <a:t> </a:t>
            </a:r>
            <a:r>
              <a:rPr lang="en-US" sz="2600" dirty="0" err="1" smtClean="0"/>
              <a:t>temuan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diperoleh</a:t>
            </a:r>
            <a:r>
              <a:rPr lang="en-US" sz="2600" dirty="0" smtClean="0"/>
              <a:t> 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pengujian</a:t>
            </a:r>
            <a:r>
              <a:rPr lang="en-US" sz="2600" dirty="0" smtClean="0"/>
              <a:t> </a:t>
            </a:r>
            <a:r>
              <a:rPr lang="en-US" sz="2600" dirty="0" err="1" smtClean="0"/>
              <a:t>hipotesis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mencapai</a:t>
            </a:r>
            <a:r>
              <a:rPr lang="en-US" sz="2600" dirty="0" smtClean="0"/>
              <a:t> </a:t>
            </a:r>
            <a:r>
              <a:rPr lang="en-US" sz="2600" dirty="0" err="1" smtClean="0"/>
              <a:t>kesimpulan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akurat</a:t>
            </a:r>
            <a:r>
              <a:rPr lang="en-US" sz="2600" dirty="0" smtClean="0"/>
              <a:t> </a:t>
            </a:r>
            <a:r>
              <a:rPr lang="en-US" sz="2600" dirty="0" err="1" smtClean="0"/>
              <a:t>sebaiknya</a:t>
            </a:r>
            <a:r>
              <a:rPr lang="en-US" sz="2600" dirty="0" smtClean="0"/>
              <a:t> </a:t>
            </a:r>
            <a:r>
              <a:rPr lang="en-US" sz="2600" dirty="0" err="1" smtClean="0"/>
              <a:t>dosen</a:t>
            </a:r>
            <a:r>
              <a:rPr lang="en-US" sz="2600" dirty="0" smtClean="0"/>
              <a:t>  </a:t>
            </a:r>
            <a:r>
              <a:rPr lang="en-US" sz="2600" dirty="0" err="1" smtClean="0"/>
              <a:t>mampu</a:t>
            </a:r>
            <a:r>
              <a:rPr lang="en-US" sz="2600" dirty="0" smtClean="0"/>
              <a:t> </a:t>
            </a:r>
            <a:r>
              <a:rPr lang="en-US" sz="2600" dirty="0" err="1" smtClean="0"/>
              <a:t>menunjukkan</a:t>
            </a:r>
            <a:r>
              <a:rPr lang="en-US" sz="2600" dirty="0" smtClean="0"/>
              <a:t> data yang </a:t>
            </a:r>
            <a:r>
              <a:rPr lang="en-US" sz="2600" dirty="0" err="1" smtClean="0"/>
              <a:t>relevan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up </a:t>
            </a:r>
            <a:r>
              <a:rPr lang="en-US" sz="2600" dirty="0" err="1" smtClean="0"/>
              <a:t>todate</a:t>
            </a:r>
            <a:r>
              <a:rPr lang="en-US" sz="2600" dirty="0" smtClean="0"/>
              <a:t>.	</a:t>
            </a:r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8600" y="1295400"/>
            <a:ext cx="3505200" cy="4165600"/>
            <a:chOff x="228600" y="1295400"/>
            <a:chExt cx="2667000" cy="4165600"/>
          </a:xfrm>
        </p:grpSpPr>
        <p:graphicFrame>
          <p:nvGraphicFramePr>
            <p:cNvPr id="4" name="Diagram 3"/>
            <p:cNvGraphicFramePr/>
            <p:nvPr/>
          </p:nvGraphicFramePr>
          <p:xfrm>
            <a:off x="228600" y="1397000"/>
            <a:ext cx="2667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Oval 4"/>
            <p:cNvSpPr/>
            <p:nvPr/>
          </p:nvSpPr>
          <p:spPr>
            <a:xfrm>
              <a:off x="762000" y="1295400"/>
              <a:ext cx="838200" cy="76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ES" sz="3200" b="1" dirty="0" smtClean="0">
                  <a:solidFill>
                    <a:schemeClr val="bg2">
                      <a:lumMod val="10000"/>
                    </a:schemeClr>
                  </a:solidFill>
                </a:rPr>
                <a:t>6</a:t>
              </a:r>
              <a:endParaRPr lang="en-US" sz="3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6" name="Picture 5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" y="5334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1295400" y="1066800"/>
          <a:ext cx="449580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</a:rPr>
              <a:t>AGENDA</a:t>
            </a:r>
            <a:endParaRPr lang="en-GB" sz="48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63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85800"/>
            <a:ext cx="5820777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1371600"/>
            <a:ext cx="4572000" cy="2590800"/>
          </a:xfrm>
          <a:solidFill>
            <a:schemeClr val="bg1">
              <a:lumMod val="95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Inkuiri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model </a:t>
            </a:r>
            <a:r>
              <a:rPr lang="en-US" dirty="0" err="1" smtClean="0"/>
              <a:t>inkuiri</a:t>
            </a:r>
            <a:r>
              <a:rPr lang="en-US" dirty="0" smtClean="0"/>
              <a:t> yang </a:t>
            </a:r>
            <a:r>
              <a:rPr lang="en-US" dirty="0" err="1" smtClean="0"/>
              <a:t>permasalahannya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guru.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inkuiri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/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962400" y="457200"/>
            <a:ext cx="3962400" cy="990599"/>
            <a:chOff x="1413" y="0"/>
            <a:chExt cx="2103834" cy="2514599"/>
          </a:xfrm>
        </p:grpSpPr>
        <p:sp>
          <p:nvSpPr>
            <p:cNvPr id="5" name="Rounded Rectangle 4"/>
            <p:cNvSpPr/>
            <p:nvPr/>
          </p:nvSpPr>
          <p:spPr>
            <a:xfrm>
              <a:off x="1413" y="0"/>
              <a:ext cx="2103834" cy="251459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04114" y="102701"/>
              <a:ext cx="1898432" cy="23091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INKUIRI DEDUKTIF</a:t>
              </a:r>
              <a:endParaRPr lang="en-US" sz="2400" b="1" kern="1200" dirty="0"/>
            </a:p>
          </p:txBody>
        </p:sp>
      </p:grpSp>
      <p:pic>
        <p:nvPicPr>
          <p:cNvPr id="7" name="Picture 6" descr="http://chikapaguita25.blog.widyatama.ac.id/files/2015/05/1913960_277848410211_5355653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547085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43400" y="1295400"/>
            <a:ext cx="4419600" cy="2557272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Inkuiri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model </a:t>
            </a:r>
            <a:r>
              <a:rPr lang="en-US" dirty="0" err="1" smtClean="0"/>
              <a:t>inkuiri</a:t>
            </a:r>
            <a:r>
              <a:rPr lang="en-US" dirty="0" smtClean="0"/>
              <a:t> yang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/</a:t>
            </a:r>
            <a:r>
              <a:rPr lang="en-US" dirty="0" err="1" smtClean="0"/>
              <a:t>materi</a:t>
            </a:r>
            <a:r>
              <a:rPr lang="en-US" dirty="0" smtClean="0"/>
              <a:t> ajar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429000" y="228600"/>
            <a:ext cx="3962400" cy="990599"/>
            <a:chOff x="1413" y="0"/>
            <a:chExt cx="2103834" cy="2514599"/>
          </a:xfrm>
        </p:grpSpPr>
        <p:sp>
          <p:nvSpPr>
            <p:cNvPr id="5" name="Rounded Rectangle 4"/>
            <p:cNvSpPr/>
            <p:nvPr/>
          </p:nvSpPr>
          <p:spPr>
            <a:xfrm>
              <a:off x="1413" y="0"/>
              <a:ext cx="2103834" cy="251459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04114" y="102701"/>
              <a:ext cx="1898432" cy="23091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INKUIRI  INDUKTIF</a:t>
              </a:r>
              <a:endParaRPr lang="en-US" sz="2400" b="1" kern="1200" dirty="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1498B-C181-43A6-BE9A-780C51CD494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/>
              <a:t>Langkah</a:t>
            </a:r>
            <a:r>
              <a:rPr lang="en-US" b="1" dirty="0" smtClean="0"/>
              <a:t> IL 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600201"/>
            <a:ext cx="8532935" cy="4530725"/>
          </a:xfrm>
        </p:spPr>
        <p:txBody>
          <a:bodyPr/>
          <a:lstStyle/>
          <a:p>
            <a:pPr eaLnBrk="1" hangingPunct="1">
              <a:tabLst>
                <a:tab pos="1941513" algn="l"/>
              </a:tabLst>
              <a:defRPr/>
            </a:pPr>
            <a:r>
              <a:rPr lang="en-US" dirty="0" smtClean="0"/>
              <a:t>Phase 1 ;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eaLnBrk="1" hangingPunct="1">
              <a:tabLst>
                <a:tab pos="1941513" algn="l"/>
              </a:tabLst>
              <a:defRPr/>
            </a:pPr>
            <a:r>
              <a:rPr lang="en-US" dirty="0" smtClean="0"/>
              <a:t>Phase 2 :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dilihat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tabLst>
                <a:tab pos="1941513" algn="l"/>
              </a:tabLst>
              <a:defRPr/>
            </a:pPr>
            <a:r>
              <a:rPr lang="en-US" dirty="0" smtClean="0"/>
              <a:t>              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eaLnBrk="1" hangingPunct="1">
              <a:tabLst>
                <a:tab pos="1941513" algn="l"/>
              </a:tabLst>
              <a:defRPr/>
            </a:pPr>
            <a:r>
              <a:rPr lang="en-US" dirty="0" smtClean="0"/>
              <a:t>Phase 3 : </a:t>
            </a:r>
            <a:r>
              <a:rPr lang="en-US" dirty="0" err="1" smtClean="0"/>
              <a:t>mengelompokkan</a:t>
            </a:r>
            <a:r>
              <a:rPr lang="en-US" dirty="0" smtClean="0"/>
              <a:t> data </a:t>
            </a:r>
          </a:p>
          <a:p>
            <a:pPr lvl="1" eaLnBrk="1" hangingPunct="1">
              <a:tabLst>
                <a:tab pos="1941513" algn="l"/>
              </a:tabLst>
              <a:defRPr/>
            </a:pPr>
            <a:r>
              <a:rPr lang="en-US" sz="3200" dirty="0" err="1" smtClean="0"/>
              <a:t>Memisahkan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 -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 yang </a:t>
            </a:r>
            <a:r>
              <a:rPr lang="en-US" sz="3200" dirty="0" err="1" smtClean="0"/>
              <a:t>relevan</a:t>
            </a:r>
            <a:endParaRPr lang="en-US" sz="3200" dirty="0" smtClean="0"/>
          </a:p>
          <a:p>
            <a:pPr lvl="1" eaLnBrk="1" hangingPunct="1">
              <a:tabLst>
                <a:tab pos="1941513" algn="l"/>
              </a:tabLst>
              <a:defRPr/>
            </a:pP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hipotesa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penyebab</a:t>
            </a:r>
            <a:endParaRPr lang="en-US" sz="3200" dirty="0" smtClean="0"/>
          </a:p>
          <a:p>
            <a:pPr eaLnBrk="1" hangingPunct="1">
              <a:tabLst>
                <a:tab pos="1941513" algn="l"/>
              </a:tabLst>
              <a:defRPr/>
            </a:pPr>
            <a:endParaRPr lang="en-US" dirty="0" smtClean="0"/>
          </a:p>
        </p:txBody>
      </p:sp>
      <p:pic>
        <p:nvPicPr>
          <p:cNvPr id="6" name="Picture 5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324FA-BA21-42F5-818B-B3E2371F0228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281" y="620713"/>
            <a:ext cx="8153400" cy="2808287"/>
          </a:xfrm>
        </p:spPr>
        <p:txBody>
          <a:bodyPr/>
          <a:lstStyle/>
          <a:p>
            <a:pPr eaLnBrk="1" hangingPunct="1">
              <a:tabLst>
                <a:tab pos="2117725" algn="l"/>
              </a:tabLst>
              <a:defRPr/>
            </a:pPr>
            <a:r>
              <a:rPr lang="en-US" smtClean="0"/>
              <a:t>Phase 4:  mengorganisasikan dan 	memformulasikan suatu paparan </a:t>
            </a:r>
          </a:p>
          <a:p>
            <a:pPr eaLnBrk="1" hangingPunct="1">
              <a:tabLst>
                <a:tab pos="2117725" algn="l"/>
              </a:tabLst>
              <a:defRPr/>
            </a:pPr>
            <a:r>
              <a:rPr lang="en-US" smtClean="0"/>
              <a:t>Phase 5:  menganalisis strategi inquiry dan 	mengembangkan model yang lebih 	efektif</a:t>
            </a:r>
          </a:p>
          <a:p>
            <a:pPr eaLnBrk="1" hangingPunct="1">
              <a:tabLst>
                <a:tab pos="2117725" algn="l"/>
              </a:tabLst>
              <a:defRPr/>
            </a:pPr>
            <a:endParaRPr lang="en-US" smtClean="0"/>
          </a:p>
          <a:p>
            <a:pPr eaLnBrk="1" hangingPunct="1">
              <a:tabLst>
                <a:tab pos="2117725" algn="l"/>
              </a:tabLst>
              <a:defRPr/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AND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342900" lvl="2" indent="-342900">
              <a:buNone/>
            </a:pPr>
            <a:r>
              <a:rPr lang="en-US" sz="3400" dirty="0" smtClean="0">
                <a:latin typeface="Tahoma" pitchFamily="34" charset="0"/>
              </a:rPr>
              <a:t>Hammond, Darling and Barron, </a:t>
            </a:r>
            <a:r>
              <a:rPr lang="en-US" sz="3400" dirty="0" err="1" smtClean="0">
                <a:latin typeface="Tahoma" pitchFamily="34" charset="0"/>
              </a:rPr>
              <a:t>Brigid</a:t>
            </a:r>
            <a:r>
              <a:rPr lang="en-US" sz="3400" dirty="0" smtClean="0">
                <a:latin typeface="Tahoma" pitchFamily="34" charset="0"/>
              </a:rPr>
              <a:t>. 2008.  Teaching for Meaningful Learning.  </a:t>
            </a:r>
            <a:r>
              <a:rPr lang="en-US" sz="3400" dirty="0" smtClean="0"/>
              <a:t>A </a:t>
            </a:r>
            <a:r>
              <a:rPr lang="en-US" sz="3400" dirty="0"/>
              <a:t>Review of Research on Inquiry-Based and Cooperative </a:t>
            </a:r>
            <a:r>
              <a:rPr lang="en-US" sz="3400" dirty="0" smtClean="0"/>
              <a:t>Learning. Stanford: </a:t>
            </a:r>
            <a:r>
              <a:rPr lang="en-US" sz="3400" dirty="0" err="1" smtClean="0"/>
              <a:t>Edutopia</a:t>
            </a:r>
            <a:r>
              <a:rPr lang="en-US" sz="3400" dirty="0" smtClean="0"/>
              <a:t>, George Lucas Education Foundation.</a:t>
            </a:r>
          </a:p>
          <a:p>
            <a:pPr>
              <a:buNone/>
            </a:pPr>
            <a:r>
              <a:rPr lang="en-US" sz="3400" dirty="0" smtClean="0"/>
              <a:t>Smith, Rachel </a:t>
            </a:r>
            <a:r>
              <a:rPr lang="en-US" sz="3400" dirty="0" err="1" smtClean="0"/>
              <a:t>Spronken</a:t>
            </a:r>
            <a:r>
              <a:rPr lang="en-US" sz="3400" dirty="0" smtClean="0"/>
              <a:t>. 2013, </a:t>
            </a:r>
            <a:r>
              <a:rPr lang="en-US" sz="3400" dirty="0"/>
              <a:t>Experiencing the Process of Knowledge Creation: </a:t>
            </a:r>
            <a:r>
              <a:rPr lang="en-US" sz="3400" dirty="0" smtClean="0"/>
              <a:t>The </a:t>
            </a:r>
            <a:r>
              <a:rPr lang="en-US" sz="3400" dirty="0"/>
              <a:t>Nature and Use of Inquiry-Based Learning in Higher Education </a:t>
            </a:r>
            <a:r>
              <a:rPr lang="en-US" sz="3400" dirty="0" err="1" smtClean="0"/>
              <a:t>Tersedia</a:t>
            </a:r>
            <a:r>
              <a:rPr lang="en-US" sz="3400" dirty="0" smtClean="0"/>
              <a:t> : </a:t>
            </a:r>
            <a:endParaRPr lang="en-US" sz="3400" dirty="0"/>
          </a:p>
          <a:p>
            <a:pPr marL="342900" lvl="2" indent="-342900">
              <a:buNone/>
            </a:pPr>
            <a:r>
              <a:rPr lang="en-US" sz="3400" dirty="0" smtClean="0"/>
              <a:t>	 https://akoaotearoa.ac.nz/sites/default/files/u14/IBL%20-%20Report%20-%20Appendix%20A%20-%20Review.pdf </a:t>
            </a:r>
          </a:p>
          <a:p>
            <a:pPr>
              <a:buNone/>
            </a:pPr>
            <a:r>
              <a:rPr lang="en-US" sz="3400" dirty="0" err="1" smtClean="0"/>
              <a:t>Saouma</a:t>
            </a:r>
            <a:r>
              <a:rPr lang="en-US" sz="3400" dirty="0" smtClean="0"/>
              <a:t> </a:t>
            </a:r>
            <a:r>
              <a:rPr lang="en-US" sz="3400" dirty="0" err="1" smtClean="0"/>
              <a:t>BouJaoude</a:t>
            </a:r>
            <a:r>
              <a:rPr lang="en-US" sz="3400" dirty="0" smtClean="0"/>
              <a:t>, and </a:t>
            </a:r>
            <a:r>
              <a:rPr lang="en-US" sz="3400" dirty="0" err="1" smtClean="0"/>
              <a:t>Sahar</a:t>
            </a:r>
            <a:r>
              <a:rPr lang="en-US" sz="3400" dirty="0" smtClean="0"/>
              <a:t> </a:t>
            </a:r>
            <a:r>
              <a:rPr lang="en-US" sz="3400" dirty="0" err="1" smtClean="0"/>
              <a:t>Alameh</a:t>
            </a:r>
            <a:r>
              <a:rPr lang="en-US" sz="3400" dirty="0" smtClean="0"/>
              <a:t>. 2012. Inquire :Learning. </a:t>
            </a:r>
            <a:r>
              <a:rPr lang="en-US" sz="3400" dirty="0" err="1" smtClean="0"/>
              <a:t>Tersedia</a:t>
            </a:r>
            <a:r>
              <a:rPr lang="en-US" sz="3400" dirty="0" smtClean="0"/>
              <a:t>  : https://www.google.co.id/?gws_rd=cr&amp;ei=7tHGVZXBG8youwTqwoT4Dg#q=INQUIRY++LEARNING++ppt</a:t>
            </a:r>
            <a:endParaRPr lang="en-US" sz="3400" dirty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0"/>
            <a:ext cx="1187624" cy="1141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AutoShape 3"/>
          <p:cNvSpPr>
            <a:spLocks noChangeArrowheads="1"/>
          </p:cNvSpPr>
          <p:nvPr/>
        </p:nvSpPr>
        <p:spPr bwMode="auto">
          <a:xfrm>
            <a:off x="783272" y="2636912"/>
            <a:ext cx="6580423" cy="2520280"/>
          </a:xfrm>
          <a:prstGeom prst="cloudCallout">
            <a:avLst>
              <a:gd name="adj1" fmla="val 39818"/>
              <a:gd name="adj2" fmla="val -1079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4000" b="1" dirty="0">
                <a:solidFill>
                  <a:schemeClr val="bg1"/>
                </a:solidFill>
                <a:effectLst/>
                <a:latin typeface="Arial" charset="0"/>
              </a:rPr>
              <a:t>TERIMA KASIH.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961" y="5301209"/>
            <a:ext cx="611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dinn</a:t>
            </a:r>
            <a:r>
              <a:rPr lang="en-US" sz="3600" b="1" dirty="0" smtClean="0"/>
              <a:t> _wahyudin@yahoo.com</a:t>
            </a:r>
            <a:endParaRPr lang="en-US" sz="36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29BA3-1BBF-47F6-91C6-9DAD539D60D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0" name="Picture 9" descr="http://chikapaguita25.blog.widyatama.ac.id/files/2015/05/1913960_277848410211_5355653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4967" y="332657"/>
            <a:ext cx="1893863" cy="205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chikapaguita25.blog.widyatama.ac.id/files/2015/05/1913960_277848410211_5355653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1. APA</a:t>
            </a:r>
            <a:r>
              <a:rPr lang="en-GB" dirty="0" smtClean="0"/>
              <a:t>: 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b="1" dirty="0" smtClean="0">
                <a:solidFill>
                  <a:srgbClr val="C00000"/>
                </a:solidFill>
              </a:rPr>
              <a:t>Inquiry  Learning</a:t>
            </a:r>
            <a:endParaRPr lang="en-GB" sz="48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63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Contributors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39552" y="692696"/>
          <a:ext cx="7315200" cy="539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5" imgW="6403883" imgH="4724450" progId="Word.Document.8">
                  <p:embed/>
                </p:oleObj>
              </mc:Choice>
              <mc:Fallback>
                <p:oleObj name="Document" r:id="rId5" imgW="6403883" imgH="472445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692696"/>
                        <a:ext cx="7315200" cy="539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52400" y="6553200"/>
            <a:ext cx="8758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hlinkClick r:id="rId7"/>
              </a:rPr>
              <a:t>http://www.css.edu/depts/edu/EDU3500/researchproj_files/Web_pages/constructivism_inquiry2.html#Contrib</a:t>
            </a:r>
            <a:r>
              <a:rPr lang="en-US" sz="1400"/>
              <a:t> 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pPr eaLnBrk="1" hangingPunct="1"/>
            <a:r>
              <a:rPr lang="en-US" dirty="0" smtClean="0"/>
              <a:t>Where did Inquiry come from?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400" dirty="0" smtClean="0"/>
              <a:t>J. Richard </a:t>
            </a:r>
            <a:r>
              <a:rPr lang="en-US" sz="2400" dirty="0" err="1" smtClean="0"/>
              <a:t>Suchman</a:t>
            </a:r>
            <a:r>
              <a:rPr lang="en-US" sz="2400" dirty="0" smtClean="0"/>
              <a:t> (coined the term)</a:t>
            </a:r>
          </a:p>
          <a:p>
            <a:pPr lvl="1" algn="just" eaLnBrk="1" hangingPunct="1">
              <a:buFontTx/>
              <a:buNone/>
            </a:pPr>
            <a:r>
              <a:rPr lang="en-US" sz="2000" dirty="0" smtClean="0"/>
              <a:t>“Inquiry is the way people learn when they're left alone." </a:t>
            </a:r>
          </a:p>
          <a:p>
            <a:pPr lvl="1" algn="just" eaLnBrk="1" hangingPunct="1">
              <a:buFontTx/>
              <a:buNone/>
            </a:pPr>
            <a:r>
              <a:rPr lang="en-US" sz="1400" dirty="0" smtClean="0">
                <a:hlinkClick r:id="rId3"/>
              </a:rPr>
              <a:t>http://scied.gsu.edu/Hassard/mos/7.4.html</a:t>
            </a:r>
            <a:r>
              <a:rPr lang="en-US" sz="1400" dirty="0" smtClean="0"/>
              <a:t> 	</a:t>
            </a:r>
          </a:p>
          <a:p>
            <a:pPr algn="just" eaLnBrk="1" hangingPunct="1">
              <a:spcBef>
                <a:spcPct val="30000"/>
              </a:spcBef>
            </a:pPr>
            <a:r>
              <a:rPr lang="en-US" sz="2400" dirty="0" smtClean="0"/>
              <a:t>John Dewey</a:t>
            </a:r>
          </a:p>
          <a:p>
            <a:pPr lvl="1" algn="just" eaLnBrk="1" hangingPunct="1"/>
            <a:r>
              <a:rPr lang="en-US" sz="2000" dirty="0" smtClean="0"/>
              <a:t>Constructivism: people construct their own understanding and knowledge of the world, through experiencing things and reflecting on those experiences.</a:t>
            </a:r>
          </a:p>
          <a:p>
            <a:pPr lvl="1" algn="just" eaLnBrk="1" hangingPunct="1">
              <a:buFontTx/>
              <a:buNone/>
            </a:pPr>
            <a:r>
              <a:rPr lang="en-US" sz="1400" dirty="0" smtClean="0"/>
              <a:t>	</a:t>
            </a:r>
            <a:r>
              <a:rPr lang="en-US" sz="1400" dirty="0" smtClean="0">
                <a:hlinkClick r:id="rId4"/>
              </a:rPr>
              <a:t>http://www.thirteen.org/edonline/concept2class/constructivism/index.html</a:t>
            </a:r>
            <a:r>
              <a:rPr lang="en-US" sz="1400" dirty="0" smtClean="0"/>
              <a:t> </a:t>
            </a:r>
          </a:p>
          <a:p>
            <a:pPr lvl="1" algn="just" eaLnBrk="1" hangingPunct="1"/>
            <a:r>
              <a:rPr lang="en-US" sz="2000" dirty="0" smtClean="0"/>
              <a:t>Dewey called for education to be grounded in real experience. He wrote, "If you have doubts about how learning happens, engage in sustained inquiry: study, ponder, consider alternative possibilities and arrive at your belief grounded in evidence." Inquiry is a key part of constructivist learning. </a:t>
            </a:r>
          </a:p>
          <a:p>
            <a:pPr lvl="1" algn="just" eaLnBrk="1" hangingPunct="1">
              <a:buFontTx/>
              <a:buNone/>
            </a:pPr>
            <a:r>
              <a:rPr lang="en-US" sz="1400" dirty="0" smtClean="0"/>
              <a:t>	</a:t>
            </a:r>
            <a:r>
              <a:rPr lang="en-US" sz="1400" dirty="0" smtClean="0">
                <a:hlinkClick r:id="rId5"/>
              </a:rPr>
              <a:t>http://www.thirteen.org/edonline/concept2class/constructivism/index_sub4.html</a:t>
            </a:r>
            <a:r>
              <a:rPr lang="en-US" sz="1400" dirty="0" smtClean="0"/>
              <a:t> </a:t>
            </a:r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Spiral Path of Inquiry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600200"/>
            <a:ext cx="67818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304800" y="6542088"/>
            <a:ext cx="3170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hlinkClick r:id="rId5"/>
              </a:rPr>
              <a:t>http://www.inquiry.uiuc.edu/index.php</a:t>
            </a:r>
            <a:r>
              <a:rPr lang="en-US" sz="1400"/>
              <a:t> </a:t>
            </a:r>
          </a:p>
        </p:txBody>
      </p:sp>
      <p:pic>
        <p:nvPicPr>
          <p:cNvPr id="5" name="Picture 4" descr="http://chikapaguita25.blog.widyatama.ac.id/files/2015/05/1913960_277848410211_5355653_n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700808"/>
          <a:ext cx="82296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548680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2. MENGAPA </a:t>
            </a:r>
            <a:r>
              <a:rPr lang="en-US" sz="4000" dirty="0" smtClean="0"/>
              <a:t>: INQUIRY LEARNING 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0" y="457200"/>
          <a:ext cx="8915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Oval 10"/>
          <p:cNvSpPr/>
          <p:nvPr/>
        </p:nvSpPr>
        <p:spPr>
          <a:xfrm>
            <a:off x="2286000" y="0"/>
            <a:ext cx="1600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5760" rtlCol="0" anchor="ctr"/>
          <a:lstStyle/>
          <a:p>
            <a:pPr algn="ctr"/>
            <a:r>
              <a:rPr lang="en-US" sz="4400" b="1" dirty="0" smtClean="0"/>
              <a:t>1</a:t>
            </a:r>
          </a:p>
          <a:p>
            <a:pPr algn="ctr"/>
            <a:endParaRPr lang="en-US" dirty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0" y="457200"/>
          <a:ext cx="8915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Oval 10"/>
          <p:cNvSpPr/>
          <p:nvPr/>
        </p:nvSpPr>
        <p:spPr>
          <a:xfrm>
            <a:off x="1219200" y="228600"/>
            <a:ext cx="1600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5760" rtlCol="0" anchor="ctr"/>
          <a:lstStyle/>
          <a:p>
            <a:pPr algn="ctr"/>
            <a:r>
              <a:rPr lang="en-US" sz="4400" b="1" dirty="0" smtClean="0"/>
              <a:t>2</a:t>
            </a:r>
          </a:p>
          <a:p>
            <a:pPr algn="ctr"/>
            <a:endParaRPr lang="en-US" dirty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1089</Words>
  <Application>Microsoft Office PowerPoint</Application>
  <PresentationFormat>On-screen Show (4:3)</PresentationFormat>
  <Paragraphs>130</Paragraphs>
  <Slides>25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Document</vt:lpstr>
      <vt:lpstr>PowerPoint Presentation</vt:lpstr>
      <vt:lpstr>AGENDA</vt:lpstr>
      <vt:lpstr>1. APA:  Inquiry  Learning</vt:lpstr>
      <vt:lpstr>Contributors</vt:lpstr>
      <vt:lpstr>Where did Inquiry come from?</vt:lpstr>
      <vt:lpstr>Spiral Path of Inquiry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BAGAIMANA : PEMBELAJARAN INKUIRI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Langkah IL </vt:lpstr>
      <vt:lpstr>PowerPoint Presentation</vt:lpstr>
      <vt:lpstr>REFERENCE AND LINKS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dinn_wahyudin</dc:creator>
  <cp:lastModifiedBy>Acer</cp:lastModifiedBy>
  <cp:revision>22</cp:revision>
  <dcterms:created xsi:type="dcterms:W3CDTF">2015-08-09T04:15:23Z</dcterms:created>
  <dcterms:modified xsi:type="dcterms:W3CDTF">2015-08-10T09:49:22Z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847CA801-F26C-4E15-AD6A-32FB84795FFB</vt:lpwstr>
  </property>
  <property fmtid="{D5CDD505-2E9C-101B-9397-08002B2CF9AE}" pid="3" name="ArticulatePath">
    <vt:lpwstr>2. INQUIRY LEARNING</vt:lpwstr>
  </property>
</Properties>
</file>